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7" r:id="rId3"/>
    <p:sldId id="369" r:id="rId4"/>
    <p:sldId id="385" r:id="rId5"/>
    <p:sldId id="386" r:id="rId6"/>
    <p:sldId id="387" r:id="rId7"/>
    <p:sldId id="388" r:id="rId8"/>
    <p:sldId id="389" r:id="rId9"/>
    <p:sldId id="370" r:id="rId10"/>
    <p:sldId id="371" r:id="rId11"/>
    <p:sldId id="390" r:id="rId12"/>
    <p:sldId id="391" r:id="rId13"/>
    <p:sldId id="374" r:id="rId14"/>
    <p:sldId id="377" r:id="rId15"/>
    <p:sldId id="379" r:id="rId16"/>
    <p:sldId id="330" r:id="rId17"/>
    <p:sldId id="333" r:id="rId18"/>
    <p:sldId id="342" r:id="rId19"/>
    <p:sldId id="343" r:id="rId20"/>
    <p:sldId id="380" r:id="rId21"/>
    <p:sldId id="381" r:id="rId22"/>
    <p:sldId id="382" r:id="rId23"/>
    <p:sldId id="294" r:id="rId24"/>
    <p:sldId id="307" r:id="rId25"/>
    <p:sldId id="308" r:id="rId26"/>
    <p:sldId id="309" r:id="rId27"/>
    <p:sldId id="329" r:id="rId28"/>
    <p:sldId id="354" r:id="rId29"/>
    <p:sldId id="355" r:id="rId30"/>
    <p:sldId id="356" r:id="rId31"/>
    <p:sldId id="357" r:id="rId32"/>
    <p:sldId id="351" r:id="rId33"/>
    <p:sldId id="353" r:id="rId34"/>
    <p:sldId id="352" r:id="rId35"/>
    <p:sldId id="358" r:id="rId36"/>
    <p:sldId id="331" r:id="rId37"/>
    <p:sldId id="334" r:id="rId38"/>
    <p:sldId id="335" r:id="rId39"/>
    <p:sldId id="312" r:id="rId40"/>
    <p:sldId id="313" r:id="rId41"/>
    <p:sldId id="314" r:id="rId42"/>
    <p:sldId id="315" r:id="rId43"/>
    <p:sldId id="316" r:id="rId44"/>
    <p:sldId id="317" r:id="rId45"/>
    <p:sldId id="318" r:id="rId46"/>
    <p:sldId id="392" r:id="rId47"/>
    <p:sldId id="319" r:id="rId48"/>
    <p:sldId id="320" r:id="rId49"/>
    <p:sldId id="321" r:id="rId50"/>
    <p:sldId id="322" r:id="rId51"/>
    <p:sldId id="323" r:id="rId52"/>
    <p:sldId id="324" r:id="rId53"/>
    <p:sldId id="325" r:id="rId54"/>
    <p:sldId id="393" r:id="rId55"/>
    <p:sldId id="346" r:id="rId56"/>
    <p:sldId id="347" r:id="rId57"/>
    <p:sldId id="348" r:id="rId58"/>
    <p:sldId id="349" r:id="rId59"/>
    <p:sldId id="350" r:id="rId60"/>
    <p:sldId id="359" r:id="rId61"/>
    <p:sldId id="360" r:id="rId62"/>
    <p:sldId id="361" r:id="rId63"/>
    <p:sldId id="362" r:id="rId64"/>
    <p:sldId id="363" r:id="rId65"/>
    <p:sldId id="384" r:id="rId66"/>
    <p:sldId id="364" r:id="rId67"/>
    <p:sldId id="365" r:id="rId68"/>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32C88-E3AC-4AC9-A766-54E40708DB1A}" v="1" dt="2024-09-03T00:50:10.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6" autoAdjust="0"/>
    <p:restoredTop sz="94660"/>
  </p:normalViewPr>
  <p:slideViewPr>
    <p:cSldViewPr snapToGrid="0">
      <p:cViewPr>
        <p:scale>
          <a:sx n="95" d="100"/>
          <a:sy n="95" d="100"/>
        </p:scale>
        <p:origin x="6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ce, Patricia" userId="63213659-433f-4003-8b64-f125efbf754c" providerId="ADAL" clId="{B46CA306-B68C-46C5-B176-C5519A9D809D}"/>
    <pc:docChg chg="undo custSel addSld delSld modSld sldOrd">
      <pc:chgData name="Duce, Patricia" userId="63213659-433f-4003-8b64-f125efbf754c" providerId="ADAL" clId="{B46CA306-B68C-46C5-B176-C5519A9D809D}" dt="2023-09-12T14:27:14.737" v="293" actId="20577"/>
      <pc:docMkLst>
        <pc:docMk/>
      </pc:docMkLst>
      <pc:sldChg chg="addSp delSp modSp mod">
        <pc:chgData name="Duce, Patricia" userId="63213659-433f-4003-8b64-f125efbf754c" providerId="ADAL" clId="{B46CA306-B68C-46C5-B176-C5519A9D809D}" dt="2023-09-03T01:47:28.968" v="290" actId="14100"/>
        <pc:sldMkLst>
          <pc:docMk/>
          <pc:sldMk cId="771729870" sldId="307"/>
        </pc:sldMkLst>
        <pc:spChg chg="add del mod">
          <ac:chgData name="Duce, Patricia" userId="63213659-433f-4003-8b64-f125efbf754c" providerId="ADAL" clId="{B46CA306-B68C-46C5-B176-C5519A9D809D}" dt="2023-09-03T01:46:55.328" v="285" actId="22"/>
          <ac:spMkLst>
            <pc:docMk/>
            <pc:sldMk cId="771729870" sldId="307"/>
            <ac:spMk id="3" creationId="{9FB5702C-D5D9-654C-5267-8AA147F67A00}"/>
          </ac:spMkLst>
        </pc:spChg>
        <pc:picChg chg="add mod ord modCrop">
          <ac:chgData name="Duce, Patricia" userId="63213659-433f-4003-8b64-f125efbf754c" providerId="ADAL" clId="{B46CA306-B68C-46C5-B176-C5519A9D809D}" dt="2023-09-03T01:47:28.968" v="290" actId="14100"/>
          <ac:picMkLst>
            <pc:docMk/>
            <pc:sldMk cId="771729870" sldId="307"/>
            <ac:picMk id="5" creationId="{6E1D8FFD-7989-446E-A65F-6620933AB59C}"/>
          </ac:picMkLst>
        </pc:picChg>
        <pc:picChg chg="del">
          <ac:chgData name="Duce, Patricia" userId="63213659-433f-4003-8b64-f125efbf754c" providerId="ADAL" clId="{B46CA306-B68C-46C5-B176-C5519A9D809D}" dt="2023-09-03T01:46:53.005" v="284" actId="478"/>
          <ac:picMkLst>
            <pc:docMk/>
            <pc:sldMk cId="771729870" sldId="307"/>
            <ac:picMk id="9" creationId="{44733CA0-01E3-B550-FEF4-7CFD587327A4}"/>
          </ac:picMkLst>
        </pc:picChg>
      </pc:sldChg>
      <pc:sldChg chg="modSp mod">
        <pc:chgData name="Duce, Patricia" userId="63213659-433f-4003-8b64-f125efbf754c" providerId="ADAL" clId="{B46CA306-B68C-46C5-B176-C5519A9D809D}" dt="2023-09-03T01:17:23.452" v="261" actId="20577"/>
        <pc:sldMkLst>
          <pc:docMk/>
          <pc:sldMk cId="2492881564" sldId="315"/>
        </pc:sldMkLst>
        <pc:spChg chg="mod">
          <ac:chgData name="Duce, Patricia" userId="63213659-433f-4003-8b64-f125efbf754c" providerId="ADAL" clId="{B46CA306-B68C-46C5-B176-C5519A9D809D}" dt="2023-09-03T01:17:23.452" v="261" actId="20577"/>
          <ac:spMkLst>
            <pc:docMk/>
            <pc:sldMk cId="2492881564" sldId="315"/>
            <ac:spMk id="3" creationId="{91D1A951-B90D-493A-8333-C4F4D1BC5F59}"/>
          </ac:spMkLst>
        </pc:spChg>
      </pc:sldChg>
      <pc:sldChg chg="addSp delSp modSp mod">
        <pc:chgData name="Duce, Patricia" userId="63213659-433f-4003-8b64-f125efbf754c" providerId="ADAL" clId="{B46CA306-B68C-46C5-B176-C5519A9D809D}" dt="2023-09-03T01:17:57.038" v="268" actId="1076"/>
        <pc:sldMkLst>
          <pc:docMk/>
          <pc:sldMk cId="2408880789" sldId="316"/>
        </pc:sldMkLst>
        <pc:spChg chg="add del mod">
          <ac:chgData name="Duce, Patricia" userId="63213659-433f-4003-8b64-f125efbf754c" providerId="ADAL" clId="{B46CA306-B68C-46C5-B176-C5519A9D809D}" dt="2023-09-03T01:17:40.973" v="263" actId="22"/>
          <ac:spMkLst>
            <pc:docMk/>
            <pc:sldMk cId="2408880789" sldId="316"/>
            <ac:spMk id="3" creationId="{66D4E46C-77FD-3A4E-3FBC-77CD47AFCB64}"/>
          </ac:spMkLst>
        </pc:spChg>
        <pc:picChg chg="add mod ord modCrop">
          <ac:chgData name="Duce, Patricia" userId="63213659-433f-4003-8b64-f125efbf754c" providerId="ADAL" clId="{B46CA306-B68C-46C5-B176-C5519A9D809D}" dt="2023-09-03T01:17:57.038" v="268" actId="1076"/>
          <ac:picMkLst>
            <pc:docMk/>
            <pc:sldMk cId="2408880789" sldId="316"/>
            <ac:picMk id="5" creationId="{3FD4FDB0-E20A-5E58-D757-FAAAFEA2C572}"/>
          </ac:picMkLst>
        </pc:picChg>
        <pc:picChg chg="del">
          <ac:chgData name="Duce, Patricia" userId="63213659-433f-4003-8b64-f125efbf754c" providerId="ADAL" clId="{B46CA306-B68C-46C5-B176-C5519A9D809D}" dt="2023-09-03T01:17:38.899" v="262" actId="478"/>
          <ac:picMkLst>
            <pc:docMk/>
            <pc:sldMk cId="2408880789" sldId="316"/>
            <ac:picMk id="6" creationId="{08819C0B-A36F-C84A-1E0F-1EFCFCFD8CFF}"/>
          </ac:picMkLst>
        </pc:picChg>
      </pc:sldChg>
      <pc:sldChg chg="ord">
        <pc:chgData name="Duce, Patricia" userId="63213659-433f-4003-8b64-f125efbf754c" providerId="ADAL" clId="{B46CA306-B68C-46C5-B176-C5519A9D809D}" dt="2023-09-03T01:11:54.899" v="244"/>
        <pc:sldMkLst>
          <pc:docMk/>
          <pc:sldMk cId="238646355" sldId="330"/>
        </pc:sldMkLst>
      </pc:sldChg>
      <pc:sldChg chg="del">
        <pc:chgData name="Duce, Patricia" userId="63213659-433f-4003-8b64-f125efbf754c" providerId="ADAL" clId="{B46CA306-B68C-46C5-B176-C5519A9D809D}" dt="2023-09-03T01:09:59.619" v="230" actId="2696"/>
        <pc:sldMkLst>
          <pc:docMk/>
          <pc:sldMk cId="64856679" sldId="332"/>
        </pc:sldMkLst>
      </pc:sldChg>
      <pc:sldChg chg="ord">
        <pc:chgData name="Duce, Patricia" userId="63213659-433f-4003-8b64-f125efbf754c" providerId="ADAL" clId="{B46CA306-B68C-46C5-B176-C5519A9D809D}" dt="2023-09-03T01:11:54.899" v="244"/>
        <pc:sldMkLst>
          <pc:docMk/>
          <pc:sldMk cId="1000985425" sldId="333"/>
        </pc:sldMkLst>
      </pc:sldChg>
      <pc:sldChg chg="del">
        <pc:chgData name="Duce, Patricia" userId="63213659-433f-4003-8b64-f125efbf754c" providerId="ADAL" clId="{B46CA306-B68C-46C5-B176-C5519A9D809D}" dt="2023-09-03T01:09:40.504" v="227" actId="2696"/>
        <pc:sldMkLst>
          <pc:docMk/>
          <pc:sldMk cId="513536598" sldId="336"/>
        </pc:sldMkLst>
      </pc:sldChg>
      <pc:sldChg chg="del">
        <pc:chgData name="Duce, Patricia" userId="63213659-433f-4003-8b64-f125efbf754c" providerId="ADAL" clId="{B46CA306-B68C-46C5-B176-C5519A9D809D}" dt="2023-09-03T01:09:44.120" v="228" actId="2696"/>
        <pc:sldMkLst>
          <pc:docMk/>
          <pc:sldMk cId="892916198" sldId="337"/>
        </pc:sldMkLst>
      </pc:sldChg>
      <pc:sldChg chg="del">
        <pc:chgData name="Duce, Patricia" userId="63213659-433f-4003-8b64-f125efbf754c" providerId="ADAL" clId="{B46CA306-B68C-46C5-B176-C5519A9D809D}" dt="2023-09-03T01:09:48.834" v="229" actId="2696"/>
        <pc:sldMkLst>
          <pc:docMk/>
          <pc:sldMk cId="546542891" sldId="338"/>
        </pc:sldMkLst>
      </pc:sldChg>
      <pc:sldChg chg="del">
        <pc:chgData name="Duce, Patricia" userId="63213659-433f-4003-8b64-f125efbf754c" providerId="ADAL" clId="{B46CA306-B68C-46C5-B176-C5519A9D809D}" dt="2023-09-03T01:12:16.303" v="245" actId="47"/>
        <pc:sldMkLst>
          <pc:docMk/>
          <pc:sldMk cId="1102410021" sldId="339"/>
        </pc:sldMkLst>
      </pc:sldChg>
      <pc:sldChg chg="del">
        <pc:chgData name="Duce, Patricia" userId="63213659-433f-4003-8b64-f125efbf754c" providerId="ADAL" clId="{B46CA306-B68C-46C5-B176-C5519A9D809D}" dt="2023-09-03T01:12:27.989" v="246" actId="47"/>
        <pc:sldMkLst>
          <pc:docMk/>
          <pc:sldMk cId="3980408237" sldId="341"/>
        </pc:sldMkLst>
      </pc:sldChg>
      <pc:sldChg chg="ord">
        <pc:chgData name="Duce, Patricia" userId="63213659-433f-4003-8b64-f125efbf754c" providerId="ADAL" clId="{B46CA306-B68C-46C5-B176-C5519A9D809D}" dt="2023-09-03T01:13:09.962" v="258"/>
        <pc:sldMkLst>
          <pc:docMk/>
          <pc:sldMk cId="416343776" sldId="342"/>
        </pc:sldMkLst>
      </pc:sldChg>
      <pc:sldChg chg="ord">
        <pc:chgData name="Duce, Patricia" userId="63213659-433f-4003-8b64-f125efbf754c" providerId="ADAL" clId="{B46CA306-B68C-46C5-B176-C5519A9D809D}" dt="2023-09-03T01:13:09.962" v="258"/>
        <pc:sldMkLst>
          <pc:docMk/>
          <pc:sldMk cId="3510374959" sldId="343"/>
        </pc:sldMkLst>
      </pc:sldChg>
      <pc:sldChg chg="del">
        <pc:chgData name="Duce, Patricia" userId="63213659-433f-4003-8b64-f125efbf754c" providerId="ADAL" clId="{B46CA306-B68C-46C5-B176-C5519A9D809D}" dt="2023-09-03T01:20:04.834" v="269" actId="47"/>
        <pc:sldMkLst>
          <pc:docMk/>
          <pc:sldMk cId="4101278584" sldId="345"/>
        </pc:sldMkLst>
      </pc:sldChg>
      <pc:sldChg chg="addSp delSp modSp mod">
        <pc:chgData name="Duce, Patricia" userId="63213659-433f-4003-8b64-f125efbf754c" providerId="ADAL" clId="{B46CA306-B68C-46C5-B176-C5519A9D809D}" dt="2023-09-03T01:31:53.435" v="276" actId="1076"/>
        <pc:sldMkLst>
          <pc:docMk/>
          <pc:sldMk cId="3585122393" sldId="359"/>
        </pc:sldMkLst>
        <pc:picChg chg="add mod modCrop">
          <ac:chgData name="Duce, Patricia" userId="63213659-433f-4003-8b64-f125efbf754c" providerId="ADAL" clId="{B46CA306-B68C-46C5-B176-C5519A9D809D}" dt="2023-09-03T01:31:53.435" v="276" actId="1076"/>
          <ac:picMkLst>
            <pc:docMk/>
            <pc:sldMk cId="3585122393" sldId="359"/>
            <ac:picMk id="3" creationId="{129C5687-44B5-CFA6-22D2-30038018F828}"/>
          </ac:picMkLst>
        </pc:picChg>
        <pc:picChg chg="del">
          <ac:chgData name="Duce, Patricia" userId="63213659-433f-4003-8b64-f125efbf754c" providerId="ADAL" clId="{B46CA306-B68C-46C5-B176-C5519A9D809D}" dt="2023-09-03T01:31:33.369" v="270" actId="478"/>
          <ac:picMkLst>
            <pc:docMk/>
            <pc:sldMk cId="3585122393" sldId="359"/>
            <ac:picMk id="5" creationId="{8538CFBC-1251-2E2E-9092-A1F8FBCBD8B2}"/>
          </ac:picMkLst>
        </pc:picChg>
      </pc:sldChg>
      <pc:sldChg chg="modSp mod">
        <pc:chgData name="Duce, Patricia" userId="63213659-433f-4003-8b64-f125efbf754c" providerId="ADAL" clId="{B46CA306-B68C-46C5-B176-C5519A9D809D}" dt="2023-09-12T14:27:14.737" v="293" actId="20577"/>
        <pc:sldMkLst>
          <pc:docMk/>
          <pc:sldMk cId="820171245" sldId="364"/>
        </pc:sldMkLst>
        <pc:spChg chg="mod">
          <ac:chgData name="Duce, Patricia" userId="63213659-433f-4003-8b64-f125efbf754c" providerId="ADAL" clId="{B46CA306-B68C-46C5-B176-C5519A9D809D}" dt="2023-09-12T14:27:14.737" v="293" actId="20577"/>
          <ac:spMkLst>
            <pc:docMk/>
            <pc:sldMk cId="820171245" sldId="364"/>
            <ac:spMk id="3" creationId="{426F98E3-8A6F-D1EE-633C-C781A6FECF3C}"/>
          </ac:spMkLst>
        </pc:spChg>
      </pc:sldChg>
      <pc:sldChg chg="delSp modSp new mod">
        <pc:chgData name="Duce, Patricia" userId="63213659-433f-4003-8b64-f125efbf754c" providerId="ADAL" clId="{B46CA306-B68C-46C5-B176-C5519A9D809D}" dt="2023-09-03T00:06:34.912" v="9" actId="113"/>
        <pc:sldMkLst>
          <pc:docMk/>
          <pc:sldMk cId="3389113283" sldId="367"/>
        </pc:sldMkLst>
        <pc:spChg chg="del">
          <ac:chgData name="Duce, Patricia" userId="63213659-433f-4003-8b64-f125efbf754c" providerId="ADAL" clId="{B46CA306-B68C-46C5-B176-C5519A9D809D}" dt="2023-09-03T00:05:57.983" v="2" actId="478"/>
          <ac:spMkLst>
            <pc:docMk/>
            <pc:sldMk cId="3389113283" sldId="367"/>
            <ac:spMk id="2" creationId="{5EDC60F0-8064-7D2D-A02C-98FB379E2614}"/>
          </ac:spMkLst>
        </pc:spChg>
        <pc:spChg chg="mod">
          <ac:chgData name="Duce, Patricia" userId="63213659-433f-4003-8b64-f125efbf754c" providerId="ADAL" clId="{B46CA306-B68C-46C5-B176-C5519A9D809D}" dt="2023-09-03T00:06:34.912" v="9" actId="113"/>
          <ac:spMkLst>
            <pc:docMk/>
            <pc:sldMk cId="3389113283" sldId="367"/>
            <ac:spMk id="3" creationId="{DA59DAA5-444E-E98B-EA7F-B3CB5DD413CA}"/>
          </ac:spMkLst>
        </pc:spChg>
      </pc:sldChg>
      <pc:sldChg chg="delSp modSp new mod">
        <pc:chgData name="Duce, Patricia" userId="63213659-433f-4003-8b64-f125efbf754c" providerId="ADAL" clId="{B46CA306-B68C-46C5-B176-C5519A9D809D}" dt="2023-09-03T00:08:27.155" v="25" actId="20577"/>
        <pc:sldMkLst>
          <pc:docMk/>
          <pc:sldMk cId="433387887" sldId="368"/>
        </pc:sldMkLst>
        <pc:spChg chg="del">
          <ac:chgData name="Duce, Patricia" userId="63213659-433f-4003-8b64-f125efbf754c" providerId="ADAL" clId="{B46CA306-B68C-46C5-B176-C5519A9D809D}" dt="2023-09-03T00:07:12.309" v="12" actId="478"/>
          <ac:spMkLst>
            <pc:docMk/>
            <pc:sldMk cId="433387887" sldId="368"/>
            <ac:spMk id="2" creationId="{0AE84E60-FF7E-5378-8261-8AD0E1453E7E}"/>
          </ac:spMkLst>
        </pc:spChg>
        <pc:spChg chg="mod">
          <ac:chgData name="Duce, Patricia" userId="63213659-433f-4003-8b64-f125efbf754c" providerId="ADAL" clId="{B46CA306-B68C-46C5-B176-C5519A9D809D}" dt="2023-09-03T00:08:27.155" v="25" actId="20577"/>
          <ac:spMkLst>
            <pc:docMk/>
            <pc:sldMk cId="433387887" sldId="368"/>
            <ac:spMk id="3" creationId="{53572906-B6A0-4829-D83E-7755A6B30EFF}"/>
          </ac:spMkLst>
        </pc:spChg>
      </pc:sldChg>
      <pc:sldChg chg="addSp delSp modSp new mod">
        <pc:chgData name="Duce, Patricia" userId="63213659-433f-4003-8b64-f125efbf754c" providerId="ADAL" clId="{B46CA306-B68C-46C5-B176-C5519A9D809D}" dt="2023-09-03T00:10:17.526" v="32" actId="1076"/>
        <pc:sldMkLst>
          <pc:docMk/>
          <pc:sldMk cId="1694480148" sldId="369"/>
        </pc:sldMkLst>
        <pc:spChg chg="del">
          <ac:chgData name="Duce, Patricia" userId="63213659-433f-4003-8b64-f125efbf754c" providerId="ADAL" clId="{B46CA306-B68C-46C5-B176-C5519A9D809D}" dt="2023-09-03T00:09:10.703" v="27" actId="478"/>
          <ac:spMkLst>
            <pc:docMk/>
            <pc:sldMk cId="1694480148" sldId="369"/>
            <ac:spMk id="2" creationId="{52D21F1E-574F-2DE6-D236-85441274577E}"/>
          </ac:spMkLst>
        </pc:spChg>
        <pc:spChg chg="del">
          <ac:chgData name="Duce, Patricia" userId="63213659-433f-4003-8b64-f125efbf754c" providerId="ADAL" clId="{B46CA306-B68C-46C5-B176-C5519A9D809D}" dt="2023-09-03T00:09:54.146" v="28" actId="22"/>
          <ac:spMkLst>
            <pc:docMk/>
            <pc:sldMk cId="1694480148" sldId="369"/>
            <ac:spMk id="3" creationId="{0E2A7076-96E3-ED06-5A61-B86E8FD0A7F5}"/>
          </ac:spMkLst>
        </pc:spChg>
        <pc:picChg chg="add mod ord modCrop">
          <ac:chgData name="Duce, Patricia" userId="63213659-433f-4003-8b64-f125efbf754c" providerId="ADAL" clId="{B46CA306-B68C-46C5-B176-C5519A9D809D}" dt="2023-09-03T00:10:17.526" v="32" actId="1076"/>
          <ac:picMkLst>
            <pc:docMk/>
            <pc:sldMk cId="1694480148" sldId="369"/>
            <ac:picMk id="5" creationId="{75254210-C8E6-633C-349E-21625C2B4C08}"/>
          </ac:picMkLst>
        </pc:picChg>
      </pc:sldChg>
      <pc:sldChg chg="delSp modSp new mod">
        <pc:chgData name="Duce, Patricia" userId="63213659-433f-4003-8b64-f125efbf754c" providerId="ADAL" clId="{B46CA306-B68C-46C5-B176-C5519A9D809D}" dt="2023-09-03T00:11:49.087" v="40" actId="113"/>
        <pc:sldMkLst>
          <pc:docMk/>
          <pc:sldMk cId="1108120279" sldId="370"/>
        </pc:sldMkLst>
        <pc:spChg chg="del">
          <ac:chgData name="Duce, Patricia" userId="63213659-433f-4003-8b64-f125efbf754c" providerId="ADAL" clId="{B46CA306-B68C-46C5-B176-C5519A9D809D}" dt="2023-09-03T00:11:21.764" v="35" actId="478"/>
          <ac:spMkLst>
            <pc:docMk/>
            <pc:sldMk cId="1108120279" sldId="370"/>
            <ac:spMk id="2" creationId="{BC52DE12-6563-C441-342F-C58E22D0A8B5}"/>
          </ac:spMkLst>
        </pc:spChg>
        <pc:spChg chg="mod">
          <ac:chgData name="Duce, Patricia" userId="63213659-433f-4003-8b64-f125efbf754c" providerId="ADAL" clId="{B46CA306-B68C-46C5-B176-C5519A9D809D}" dt="2023-09-03T00:11:49.087" v="40" actId="113"/>
          <ac:spMkLst>
            <pc:docMk/>
            <pc:sldMk cId="1108120279" sldId="370"/>
            <ac:spMk id="3" creationId="{0753A973-35FE-FAB1-7495-2C99BEEF33A9}"/>
          </ac:spMkLst>
        </pc:spChg>
      </pc:sldChg>
      <pc:sldChg chg="delSp modSp new mod">
        <pc:chgData name="Duce, Patricia" userId="63213659-433f-4003-8b64-f125efbf754c" providerId="ADAL" clId="{B46CA306-B68C-46C5-B176-C5519A9D809D}" dt="2023-09-03T00:13:56.358" v="48" actId="113"/>
        <pc:sldMkLst>
          <pc:docMk/>
          <pc:sldMk cId="1543008782" sldId="371"/>
        </pc:sldMkLst>
        <pc:spChg chg="del">
          <ac:chgData name="Duce, Patricia" userId="63213659-433f-4003-8b64-f125efbf754c" providerId="ADAL" clId="{B46CA306-B68C-46C5-B176-C5519A9D809D}" dt="2023-09-03T00:13:32.690" v="43" actId="478"/>
          <ac:spMkLst>
            <pc:docMk/>
            <pc:sldMk cId="1543008782" sldId="371"/>
            <ac:spMk id="2" creationId="{9322D9C4-9B8A-7C0D-0AAF-0342C2DC8E82}"/>
          </ac:spMkLst>
        </pc:spChg>
        <pc:spChg chg="mod">
          <ac:chgData name="Duce, Patricia" userId="63213659-433f-4003-8b64-f125efbf754c" providerId="ADAL" clId="{B46CA306-B68C-46C5-B176-C5519A9D809D}" dt="2023-09-03T00:13:56.358" v="48" actId="113"/>
          <ac:spMkLst>
            <pc:docMk/>
            <pc:sldMk cId="1543008782" sldId="371"/>
            <ac:spMk id="3" creationId="{45E07749-E956-356D-4136-CF31A524D600}"/>
          </ac:spMkLst>
        </pc:spChg>
      </pc:sldChg>
      <pc:sldChg chg="modSp new mod">
        <pc:chgData name="Duce, Patricia" userId="63213659-433f-4003-8b64-f125efbf754c" providerId="ADAL" clId="{B46CA306-B68C-46C5-B176-C5519A9D809D}" dt="2023-09-03T00:24:59.653" v="60" actId="113"/>
        <pc:sldMkLst>
          <pc:docMk/>
          <pc:sldMk cId="497717222" sldId="372"/>
        </pc:sldMkLst>
        <pc:spChg chg="mod">
          <ac:chgData name="Duce, Patricia" userId="63213659-433f-4003-8b64-f125efbf754c" providerId="ADAL" clId="{B46CA306-B68C-46C5-B176-C5519A9D809D}" dt="2023-09-03T00:22:49.155" v="50"/>
          <ac:spMkLst>
            <pc:docMk/>
            <pc:sldMk cId="497717222" sldId="372"/>
            <ac:spMk id="2" creationId="{0BC32632-4480-4488-A4A1-FF96B001CC30}"/>
          </ac:spMkLst>
        </pc:spChg>
        <pc:spChg chg="mod">
          <ac:chgData name="Duce, Patricia" userId="63213659-433f-4003-8b64-f125efbf754c" providerId="ADAL" clId="{B46CA306-B68C-46C5-B176-C5519A9D809D}" dt="2023-09-03T00:24:59.653" v="60" actId="113"/>
          <ac:spMkLst>
            <pc:docMk/>
            <pc:sldMk cId="497717222" sldId="372"/>
            <ac:spMk id="3" creationId="{743807AF-3879-1C81-B66A-DBEB782FC47E}"/>
          </ac:spMkLst>
        </pc:spChg>
      </pc:sldChg>
      <pc:sldChg chg="modSp add mod">
        <pc:chgData name="Duce, Patricia" userId="63213659-433f-4003-8b64-f125efbf754c" providerId="ADAL" clId="{B46CA306-B68C-46C5-B176-C5519A9D809D}" dt="2023-09-03T00:27:05.219" v="69" actId="113"/>
        <pc:sldMkLst>
          <pc:docMk/>
          <pc:sldMk cId="1291914965" sldId="373"/>
        </pc:sldMkLst>
        <pc:spChg chg="mod">
          <ac:chgData name="Duce, Patricia" userId="63213659-433f-4003-8b64-f125efbf754c" providerId="ADAL" clId="{B46CA306-B68C-46C5-B176-C5519A9D809D}" dt="2023-09-03T00:27:05.219" v="69" actId="113"/>
          <ac:spMkLst>
            <pc:docMk/>
            <pc:sldMk cId="1291914965" sldId="373"/>
            <ac:spMk id="3" creationId="{743807AF-3879-1C81-B66A-DBEB782FC47E}"/>
          </ac:spMkLst>
        </pc:spChg>
      </pc:sldChg>
      <pc:sldChg chg="delSp modSp new mod">
        <pc:chgData name="Duce, Patricia" userId="63213659-433f-4003-8b64-f125efbf754c" providerId="ADAL" clId="{B46CA306-B68C-46C5-B176-C5519A9D809D}" dt="2023-09-03T00:28:37.521" v="93" actId="1076"/>
        <pc:sldMkLst>
          <pc:docMk/>
          <pc:sldMk cId="3479219960" sldId="374"/>
        </pc:sldMkLst>
        <pc:spChg chg="del">
          <ac:chgData name="Duce, Patricia" userId="63213659-433f-4003-8b64-f125efbf754c" providerId="ADAL" clId="{B46CA306-B68C-46C5-B176-C5519A9D809D}" dt="2023-09-03T00:27:36.670" v="72" actId="478"/>
          <ac:spMkLst>
            <pc:docMk/>
            <pc:sldMk cId="3479219960" sldId="374"/>
            <ac:spMk id="2" creationId="{6C3F2574-AED7-D0B2-244D-34F6521AB50F}"/>
          </ac:spMkLst>
        </pc:spChg>
        <pc:spChg chg="mod">
          <ac:chgData name="Duce, Patricia" userId="63213659-433f-4003-8b64-f125efbf754c" providerId="ADAL" clId="{B46CA306-B68C-46C5-B176-C5519A9D809D}" dt="2023-09-03T00:28:37.521" v="93" actId="1076"/>
          <ac:spMkLst>
            <pc:docMk/>
            <pc:sldMk cId="3479219960" sldId="374"/>
            <ac:spMk id="3" creationId="{FC18D42A-6379-C5AD-9D89-3A4DA303CA17}"/>
          </ac:spMkLst>
        </pc:spChg>
      </pc:sldChg>
      <pc:sldChg chg="modSp new mod">
        <pc:chgData name="Duce, Patricia" userId="63213659-433f-4003-8b64-f125efbf754c" providerId="ADAL" clId="{B46CA306-B68C-46C5-B176-C5519A9D809D}" dt="2023-09-03T00:39:38.756" v="133" actId="20577"/>
        <pc:sldMkLst>
          <pc:docMk/>
          <pc:sldMk cId="290709999" sldId="375"/>
        </pc:sldMkLst>
        <pc:spChg chg="mod">
          <ac:chgData name="Duce, Patricia" userId="63213659-433f-4003-8b64-f125efbf754c" providerId="ADAL" clId="{B46CA306-B68C-46C5-B176-C5519A9D809D}" dt="2023-09-03T00:39:38.756" v="133" actId="20577"/>
          <ac:spMkLst>
            <pc:docMk/>
            <pc:sldMk cId="290709999" sldId="375"/>
            <ac:spMk id="3" creationId="{00B82636-A887-799E-3188-183F84ABF2D0}"/>
          </ac:spMkLst>
        </pc:spChg>
      </pc:sldChg>
      <pc:sldChg chg="addSp delSp modSp new mod">
        <pc:chgData name="Duce, Patricia" userId="63213659-433f-4003-8b64-f125efbf754c" providerId="ADAL" clId="{B46CA306-B68C-46C5-B176-C5519A9D809D}" dt="2023-09-03T00:40:30.295" v="142" actId="14100"/>
        <pc:sldMkLst>
          <pc:docMk/>
          <pc:sldMk cId="1825247620" sldId="376"/>
        </pc:sldMkLst>
        <pc:spChg chg="del">
          <ac:chgData name="Duce, Patricia" userId="63213659-433f-4003-8b64-f125efbf754c" providerId="ADAL" clId="{B46CA306-B68C-46C5-B176-C5519A9D809D}" dt="2023-09-03T00:40:10.347" v="136" actId="478"/>
          <ac:spMkLst>
            <pc:docMk/>
            <pc:sldMk cId="1825247620" sldId="376"/>
            <ac:spMk id="2" creationId="{55EFF08D-01F7-48E0-13E5-E8BADFCD1528}"/>
          </ac:spMkLst>
        </pc:spChg>
        <pc:spChg chg="del">
          <ac:chgData name="Duce, Patricia" userId="63213659-433f-4003-8b64-f125efbf754c" providerId="ADAL" clId="{B46CA306-B68C-46C5-B176-C5519A9D809D}" dt="2023-09-03T00:40:04.492" v="135" actId="22"/>
          <ac:spMkLst>
            <pc:docMk/>
            <pc:sldMk cId="1825247620" sldId="376"/>
            <ac:spMk id="3" creationId="{75D19B64-7BFC-886F-4998-E4D2648B222A}"/>
          </ac:spMkLst>
        </pc:spChg>
        <pc:picChg chg="add mod ord modCrop">
          <ac:chgData name="Duce, Patricia" userId="63213659-433f-4003-8b64-f125efbf754c" providerId="ADAL" clId="{B46CA306-B68C-46C5-B176-C5519A9D809D}" dt="2023-09-03T00:40:30.295" v="142" actId="14100"/>
          <ac:picMkLst>
            <pc:docMk/>
            <pc:sldMk cId="1825247620" sldId="376"/>
            <ac:picMk id="5" creationId="{3139A94E-0919-7146-2B9A-E5C8C9B033A4}"/>
          </ac:picMkLst>
        </pc:picChg>
      </pc:sldChg>
      <pc:sldChg chg="modSp new mod">
        <pc:chgData name="Duce, Patricia" userId="63213659-433f-4003-8b64-f125efbf754c" providerId="ADAL" clId="{B46CA306-B68C-46C5-B176-C5519A9D809D}" dt="2023-09-03T00:47:04.806" v="157" actId="20577"/>
        <pc:sldMkLst>
          <pc:docMk/>
          <pc:sldMk cId="1089624872" sldId="377"/>
        </pc:sldMkLst>
        <pc:spChg chg="mod">
          <ac:chgData name="Duce, Patricia" userId="63213659-433f-4003-8b64-f125efbf754c" providerId="ADAL" clId="{B46CA306-B68C-46C5-B176-C5519A9D809D}" dt="2023-09-03T00:44:09.721" v="145"/>
          <ac:spMkLst>
            <pc:docMk/>
            <pc:sldMk cId="1089624872" sldId="377"/>
            <ac:spMk id="2" creationId="{59039D0C-AFCF-A8F4-DD10-1C057BAA760A}"/>
          </ac:spMkLst>
        </pc:spChg>
        <pc:spChg chg="mod">
          <ac:chgData name="Duce, Patricia" userId="63213659-433f-4003-8b64-f125efbf754c" providerId="ADAL" clId="{B46CA306-B68C-46C5-B176-C5519A9D809D}" dt="2023-09-03T00:47:04.806" v="157" actId="20577"/>
          <ac:spMkLst>
            <pc:docMk/>
            <pc:sldMk cId="1089624872" sldId="377"/>
            <ac:spMk id="3" creationId="{6608F5EE-941F-EC8C-C855-83AB40E4A143}"/>
          </ac:spMkLst>
        </pc:spChg>
      </pc:sldChg>
      <pc:sldChg chg="new del">
        <pc:chgData name="Duce, Patricia" userId="63213659-433f-4003-8b64-f125efbf754c" providerId="ADAL" clId="{B46CA306-B68C-46C5-B176-C5519A9D809D}" dt="2023-09-03T00:50:57.768" v="201" actId="47"/>
        <pc:sldMkLst>
          <pc:docMk/>
          <pc:sldMk cId="3102551437" sldId="378"/>
        </pc:sldMkLst>
      </pc:sldChg>
      <pc:sldChg chg="modSp add mod">
        <pc:chgData name="Duce, Patricia" userId="63213659-433f-4003-8b64-f125efbf754c" providerId="ADAL" clId="{B46CA306-B68C-46C5-B176-C5519A9D809D}" dt="2023-09-03T00:48:11.029" v="171" actId="20577"/>
        <pc:sldMkLst>
          <pc:docMk/>
          <pc:sldMk cId="840804269" sldId="379"/>
        </pc:sldMkLst>
        <pc:spChg chg="mod">
          <ac:chgData name="Duce, Patricia" userId="63213659-433f-4003-8b64-f125efbf754c" providerId="ADAL" clId="{B46CA306-B68C-46C5-B176-C5519A9D809D}" dt="2023-09-03T00:48:11.029" v="171" actId="20577"/>
          <ac:spMkLst>
            <pc:docMk/>
            <pc:sldMk cId="840804269" sldId="379"/>
            <ac:spMk id="3" creationId="{6608F5EE-941F-EC8C-C855-83AB40E4A143}"/>
          </ac:spMkLst>
        </pc:spChg>
      </pc:sldChg>
      <pc:sldChg chg="modSp add mod">
        <pc:chgData name="Duce, Patricia" userId="63213659-433f-4003-8b64-f125efbf754c" providerId="ADAL" clId="{B46CA306-B68C-46C5-B176-C5519A9D809D}" dt="2023-09-03T00:50:29.823" v="200" actId="113"/>
        <pc:sldMkLst>
          <pc:docMk/>
          <pc:sldMk cId="151270963" sldId="380"/>
        </pc:sldMkLst>
        <pc:spChg chg="mod">
          <ac:chgData name="Duce, Patricia" userId="63213659-433f-4003-8b64-f125efbf754c" providerId="ADAL" clId="{B46CA306-B68C-46C5-B176-C5519A9D809D}" dt="2023-09-03T00:49:00.178" v="173"/>
          <ac:spMkLst>
            <pc:docMk/>
            <pc:sldMk cId="151270963" sldId="380"/>
            <ac:spMk id="2" creationId="{59039D0C-AFCF-A8F4-DD10-1C057BAA760A}"/>
          </ac:spMkLst>
        </pc:spChg>
        <pc:spChg chg="mod">
          <ac:chgData name="Duce, Patricia" userId="63213659-433f-4003-8b64-f125efbf754c" providerId="ADAL" clId="{B46CA306-B68C-46C5-B176-C5519A9D809D}" dt="2023-09-03T00:50:29.823" v="200" actId="113"/>
          <ac:spMkLst>
            <pc:docMk/>
            <pc:sldMk cId="151270963" sldId="380"/>
            <ac:spMk id="3" creationId="{6608F5EE-941F-EC8C-C855-83AB40E4A143}"/>
          </ac:spMkLst>
        </pc:spChg>
      </pc:sldChg>
      <pc:sldChg chg="delSp modSp new mod">
        <pc:chgData name="Duce, Patricia" userId="63213659-433f-4003-8b64-f125efbf754c" providerId="ADAL" clId="{B46CA306-B68C-46C5-B176-C5519A9D809D}" dt="2023-09-03T00:52:22.524" v="205" actId="478"/>
        <pc:sldMkLst>
          <pc:docMk/>
          <pc:sldMk cId="1319775410" sldId="381"/>
        </pc:sldMkLst>
        <pc:spChg chg="del">
          <ac:chgData name="Duce, Patricia" userId="63213659-433f-4003-8b64-f125efbf754c" providerId="ADAL" clId="{B46CA306-B68C-46C5-B176-C5519A9D809D}" dt="2023-09-03T00:52:22.524" v="205" actId="478"/>
          <ac:spMkLst>
            <pc:docMk/>
            <pc:sldMk cId="1319775410" sldId="381"/>
            <ac:spMk id="2" creationId="{0C11E428-9054-FA6A-75C6-6EDF0049F24E}"/>
          </ac:spMkLst>
        </pc:spChg>
        <pc:spChg chg="mod">
          <ac:chgData name="Duce, Patricia" userId="63213659-433f-4003-8b64-f125efbf754c" providerId="ADAL" clId="{B46CA306-B68C-46C5-B176-C5519A9D809D}" dt="2023-09-03T00:52:14.098" v="204" actId="5793"/>
          <ac:spMkLst>
            <pc:docMk/>
            <pc:sldMk cId="1319775410" sldId="381"/>
            <ac:spMk id="3" creationId="{E82EDB74-9899-9CD0-FE95-A5295DC8A41A}"/>
          </ac:spMkLst>
        </pc:spChg>
      </pc:sldChg>
      <pc:sldChg chg="delSp modSp new mod">
        <pc:chgData name="Duce, Patricia" userId="63213659-433f-4003-8b64-f125efbf754c" providerId="ADAL" clId="{B46CA306-B68C-46C5-B176-C5519A9D809D}" dt="2023-09-03T00:53:44.558" v="216" actId="113"/>
        <pc:sldMkLst>
          <pc:docMk/>
          <pc:sldMk cId="592941425" sldId="382"/>
        </pc:sldMkLst>
        <pc:spChg chg="del">
          <ac:chgData name="Duce, Patricia" userId="63213659-433f-4003-8b64-f125efbf754c" providerId="ADAL" clId="{B46CA306-B68C-46C5-B176-C5519A9D809D}" dt="2023-09-03T00:52:56.793" v="208" actId="478"/>
          <ac:spMkLst>
            <pc:docMk/>
            <pc:sldMk cId="592941425" sldId="382"/>
            <ac:spMk id="2" creationId="{0918AC5C-0C09-1990-ACC4-D43588769BC7}"/>
          </ac:spMkLst>
        </pc:spChg>
        <pc:spChg chg="mod">
          <ac:chgData name="Duce, Patricia" userId="63213659-433f-4003-8b64-f125efbf754c" providerId="ADAL" clId="{B46CA306-B68C-46C5-B176-C5519A9D809D}" dt="2023-09-03T00:53:44.558" v="216" actId="113"/>
          <ac:spMkLst>
            <pc:docMk/>
            <pc:sldMk cId="592941425" sldId="382"/>
            <ac:spMk id="3" creationId="{D91CF99A-E1D0-63A4-4223-EA61CC883A79}"/>
          </ac:spMkLst>
        </pc:spChg>
      </pc:sldChg>
      <pc:sldChg chg="addSp delSp modSp new mod">
        <pc:chgData name="Duce, Patricia" userId="63213659-433f-4003-8b64-f125efbf754c" providerId="ADAL" clId="{B46CA306-B68C-46C5-B176-C5519A9D809D}" dt="2023-09-03T00:54:33.452" v="226" actId="1076"/>
        <pc:sldMkLst>
          <pc:docMk/>
          <pc:sldMk cId="2385047980" sldId="383"/>
        </pc:sldMkLst>
        <pc:spChg chg="del">
          <ac:chgData name="Duce, Patricia" userId="63213659-433f-4003-8b64-f125efbf754c" providerId="ADAL" clId="{B46CA306-B68C-46C5-B176-C5519A9D809D}" dt="2023-09-03T00:54:25.549" v="221" actId="478"/>
          <ac:spMkLst>
            <pc:docMk/>
            <pc:sldMk cId="2385047980" sldId="383"/>
            <ac:spMk id="2" creationId="{55A786E2-615A-00CF-0279-348B43AF4FDB}"/>
          </ac:spMkLst>
        </pc:spChg>
        <pc:spChg chg="del">
          <ac:chgData name="Duce, Patricia" userId="63213659-433f-4003-8b64-f125efbf754c" providerId="ADAL" clId="{B46CA306-B68C-46C5-B176-C5519A9D809D}" dt="2023-09-03T00:54:08.119" v="218" actId="22"/>
          <ac:spMkLst>
            <pc:docMk/>
            <pc:sldMk cId="2385047980" sldId="383"/>
            <ac:spMk id="3" creationId="{E56A8376-84FD-D78E-FF2F-0EFAE6182C1B}"/>
          </ac:spMkLst>
        </pc:spChg>
        <pc:picChg chg="add mod ord modCrop">
          <ac:chgData name="Duce, Patricia" userId="63213659-433f-4003-8b64-f125efbf754c" providerId="ADAL" clId="{B46CA306-B68C-46C5-B176-C5519A9D809D}" dt="2023-09-03T00:54:33.452" v="226" actId="1076"/>
          <ac:picMkLst>
            <pc:docMk/>
            <pc:sldMk cId="2385047980" sldId="383"/>
            <ac:picMk id="5" creationId="{0A994857-20D5-63DF-FDE1-DC4BDA8649F8}"/>
          </ac:picMkLst>
        </pc:picChg>
      </pc:sldChg>
      <pc:sldChg chg="addSp delSp modSp new mod">
        <pc:chgData name="Duce, Patricia" userId="63213659-433f-4003-8b64-f125efbf754c" providerId="ADAL" clId="{B46CA306-B68C-46C5-B176-C5519A9D809D}" dt="2023-09-03T01:34:38.123" v="283" actId="1076"/>
        <pc:sldMkLst>
          <pc:docMk/>
          <pc:sldMk cId="2643361262" sldId="384"/>
        </pc:sldMkLst>
        <pc:spChg chg="del">
          <ac:chgData name="Duce, Patricia" userId="63213659-433f-4003-8b64-f125efbf754c" providerId="ADAL" clId="{B46CA306-B68C-46C5-B176-C5519A9D809D}" dt="2023-09-03T01:34:22.874" v="279" actId="478"/>
          <ac:spMkLst>
            <pc:docMk/>
            <pc:sldMk cId="2643361262" sldId="384"/>
            <ac:spMk id="2" creationId="{8EEE37B8-831F-C8B3-2547-3B4A15F59BBF}"/>
          </ac:spMkLst>
        </pc:spChg>
        <pc:spChg chg="del">
          <ac:chgData name="Duce, Patricia" userId="63213659-433f-4003-8b64-f125efbf754c" providerId="ADAL" clId="{B46CA306-B68C-46C5-B176-C5519A9D809D}" dt="2023-09-03T01:34:15.344" v="278" actId="22"/>
          <ac:spMkLst>
            <pc:docMk/>
            <pc:sldMk cId="2643361262" sldId="384"/>
            <ac:spMk id="3" creationId="{7FEF1B60-2493-519D-2B69-66441EBB41E5}"/>
          </ac:spMkLst>
        </pc:spChg>
        <pc:picChg chg="add mod ord modCrop">
          <ac:chgData name="Duce, Patricia" userId="63213659-433f-4003-8b64-f125efbf754c" providerId="ADAL" clId="{B46CA306-B68C-46C5-B176-C5519A9D809D}" dt="2023-09-03T01:34:38.123" v="283" actId="1076"/>
          <ac:picMkLst>
            <pc:docMk/>
            <pc:sldMk cId="2643361262" sldId="384"/>
            <ac:picMk id="5" creationId="{C33A7F46-D874-EAE0-9498-72B9A687C6A8}"/>
          </ac:picMkLst>
        </pc:picChg>
      </pc:sldChg>
    </pc:docChg>
  </pc:docChgLst>
  <pc:docChgLst>
    <pc:chgData name="Duce, Patricia" userId="63213659-433f-4003-8b64-f125efbf754c" providerId="ADAL" clId="{B1DE7E5E-5FC0-4D2E-A877-4698CB283714}"/>
    <pc:docChg chg="undo custSel addSld delSld modSld sldOrd">
      <pc:chgData name="Duce, Patricia" userId="63213659-433f-4003-8b64-f125efbf754c" providerId="ADAL" clId="{B1DE7E5E-5FC0-4D2E-A877-4698CB283714}" dt="2021-09-08T04:31:00.261" v="237" actId="2890"/>
      <pc:docMkLst>
        <pc:docMk/>
      </pc:docMkLst>
      <pc:sldChg chg="del">
        <pc:chgData name="Duce, Patricia" userId="63213659-433f-4003-8b64-f125efbf754c" providerId="ADAL" clId="{B1DE7E5E-5FC0-4D2E-A877-4698CB283714}" dt="2021-09-08T04:13:22.651" v="77" actId="47"/>
        <pc:sldMkLst>
          <pc:docMk/>
          <pc:sldMk cId="1103882113" sldId="257"/>
        </pc:sldMkLst>
      </pc:sldChg>
      <pc:sldChg chg="del">
        <pc:chgData name="Duce, Patricia" userId="63213659-433f-4003-8b64-f125efbf754c" providerId="ADAL" clId="{B1DE7E5E-5FC0-4D2E-A877-4698CB283714}" dt="2021-09-08T04:13:32.238" v="81" actId="47"/>
        <pc:sldMkLst>
          <pc:docMk/>
          <pc:sldMk cId="2849338412" sldId="258"/>
        </pc:sldMkLst>
      </pc:sldChg>
      <pc:sldChg chg="del">
        <pc:chgData name="Duce, Patricia" userId="63213659-433f-4003-8b64-f125efbf754c" providerId="ADAL" clId="{B1DE7E5E-5FC0-4D2E-A877-4698CB283714}" dt="2021-09-08T04:13:38.339" v="84" actId="47"/>
        <pc:sldMkLst>
          <pc:docMk/>
          <pc:sldMk cId="3399979198" sldId="259"/>
        </pc:sldMkLst>
      </pc:sldChg>
      <pc:sldChg chg="del">
        <pc:chgData name="Duce, Patricia" userId="63213659-433f-4003-8b64-f125efbf754c" providerId="ADAL" clId="{B1DE7E5E-5FC0-4D2E-A877-4698CB283714}" dt="2021-09-08T04:13:40.925" v="86" actId="47"/>
        <pc:sldMkLst>
          <pc:docMk/>
          <pc:sldMk cId="10597439" sldId="260"/>
        </pc:sldMkLst>
      </pc:sldChg>
      <pc:sldChg chg="del">
        <pc:chgData name="Duce, Patricia" userId="63213659-433f-4003-8b64-f125efbf754c" providerId="ADAL" clId="{B1DE7E5E-5FC0-4D2E-A877-4698CB283714}" dt="2021-09-08T04:13:41.939" v="87" actId="47"/>
        <pc:sldMkLst>
          <pc:docMk/>
          <pc:sldMk cId="538986112" sldId="261"/>
        </pc:sldMkLst>
      </pc:sldChg>
      <pc:sldChg chg="del">
        <pc:chgData name="Duce, Patricia" userId="63213659-433f-4003-8b64-f125efbf754c" providerId="ADAL" clId="{B1DE7E5E-5FC0-4D2E-A877-4698CB283714}" dt="2021-09-08T04:13:42.776" v="88" actId="47"/>
        <pc:sldMkLst>
          <pc:docMk/>
          <pc:sldMk cId="2247800055" sldId="262"/>
        </pc:sldMkLst>
      </pc:sldChg>
      <pc:sldChg chg="del">
        <pc:chgData name="Duce, Patricia" userId="63213659-433f-4003-8b64-f125efbf754c" providerId="ADAL" clId="{B1DE7E5E-5FC0-4D2E-A877-4698CB283714}" dt="2021-09-08T04:13:43.905" v="89" actId="47"/>
        <pc:sldMkLst>
          <pc:docMk/>
          <pc:sldMk cId="404153498" sldId="264"/>
        </pc:sldMkLst>
      </pc:sldChg>
      <pc:sldChg chg="del">
        <pc:chgData name="Duce, Patricia" userId="63213659-433f-4003-8b64-f125efbf754c" providerId="ADAL" clId="{B1DE7E5E-5FC0-4D2E-A877-4698CB283714}" dt="2021-09-08T04:13:20.559" v="76" actId="47"/>
        <pc:sldMkLst>
          <pc:docMk/>
          <pc:sldMk cId="1705050399" sldId="295"/>
        </pc:sldMkLst>
      </pc:sldChg>
      <pc:sldChg chg="del">
        <pc:chgData name="Duce, Patricia" userId="63213659-433f-4003-8b64-f125efbf754c" providerId="ADAL" clId="{B1DE7E5E-5FC0-4D2E-A877-4698CB283714}" dt="2021-09-08T04:13:26.704" v="78" actId="47"/>
        <pc:sldMkLst>
          <pc:docMk/>
          <pc:sldMk cId="3243536709" sldId="296"/>
        </pc:sldMkLst>
      </pc:sldChg>
      <pc:sldChg chg="del">
        <pc:chgData name="Duce, Patricia" userId="63213659-433f-4003-8b64-f125efbf754c" providerId="ADAL" clId="{B1DE7E5E-5FC0-4D2E-A877-4698CB283714}" dt="2021-09-08T04:13:28.403" v="79" actId="47"/>
        <pc:sldMkLst>
          <pc:docMk/>
          <pc:sldMk cId="1406436131" sldId="297"/>
        </pc:sldMkLst>
      </pc:sldChg>
      <pc:sldChg chg="del">
        <pc:chgData name="Duce, Patricia" userId="63213659-433f-4003-8b64-f125efbf754c" providerId="ADAL" clId="{B1DE7E5E-5FC0-4D2E-A877-4698CB283714}" dt="2021-09-08T04:13:30.643" v="80" actId="47"/>
        <pc:sldMkLst>
          <pc:docMk/>
          <pc:sldMk cId="3769775597" sldId="298"/>
        </pc:sldMkLst>
      </pc:sldChg>
      <pc:sldChg chg="del">
        <pc:chgData name="Duce, Patricia" userId="63213659-433f-4003-8b64-f125efbf754c" providerId="ADAL" clId="{B1DE7E5E-5FC0-4D2E-A877-4698CB283714}" dt="2021-09-08T04:13:33.355" v="82" actId="47"/>
        <pc:sldMkLst>
          <pc:docMk/>
          <pc:sldMk cId="761314086" sldId="299"/>
        </pc:sldMkLst>
      </pc:sldChg>
      <pc:sldChg chg="del">
        <pc:chgData name="Duce, Patricia" userId="63213659-433f-4003-8b64-f125efbf754c" providerId="ADAL" clId="{B1DE7E5E-5FC0-4D2E-A877-4698CB283714}" dt="2021-09-08T04:13:34.678" v="83" actId="47"/>
        <pc:sldMkLst>
          <pc:docMk/>
          <pc:sldMk cId="3785642628" sldId="300"/>
        </pc:sldMkLst>
      </pc:sldChg>
      <pc:sldChg chg="del">
        <pc:chgData name="Duce, Patricia" userId="63213659-433f-4003-8b64-f125efbf754c" providerId="ADAL" clId="{B1DE7E5E-5FC0-4D2E-A877-4698CB283714}" dt="2021-09-08T04:13:39.849" v="85" actId="47"/>
        <pc:sldMkLst>
          <pc:docMk/>
          <pc:sldMk cId="397975588" sldId="301"/>
        </pc:sldMkLst>
      </pc:sldChg>
      <pc:sldChg chg="del">
        <pc:chgData name="Duce, Patricia" userId="63213659-433f-4003-8b64-f125efbf754c" providerId="ADAL" clId="{B1DE7E5E-5FC0-4D2E-A877-4698CB283714}" dt="2021-09-08T04:13:44.963" v="90" actId="47"/>
        <pc:sldMkLst>
          <pc:docMk/>
          <pc:sldMk cId="975656829" sldId="302"/>
        </pc:sldMkLst>
      </pc:sldChg>
      <pc:sldChg chg="del">
        <pc:chgData name="Duce, Patricia" userId="63213659-433f-4003-8b64-f125efbf754c" providerId="ADAL" clId="{B1DE7E5E-5FC0-4D2E-A877-4698CB283714}" dt="2021-09-08T04:13:46.497" v="91" actId="47"/>
        <pc:sldMkLst>
          <pc:docMk/>
          <pc:sldMk cId="552721556" sldId="303"/>
        </pc:sldMkLst>
      </pc:sldChg>
      <pc:sldChg chg="del">
        <pc:chgData name="Duce, Patricia" userId="63213659-433f-4003-8b64-f125efbf754c" providerId="ADAL" clId="{B1DE7E5E-5FC0-4D2E-A877-4698CB283714}" dt="2021-09-08T04:13:47.639" v="92" actId="47"/>
        <pc:sldMkLst>
          <pc:docMk/>
          <pc:sldMk cId="4235238128" sldId="304"/>
        </pc:sldMkLst>
      </pc:sldChg>
      <pc:sldChg chg="del">
        <pc:chgData name="Duce, Patricia" userId="63213659-433f-4003-8b64-f125efbf754c" providerId="ADAL" clId="{B1DE7E5E-5FC0-4D2E-A877-4698CB283714}" dt="2021-09-08T04:13:48.620" v="93" actId="47"/>
        <pc:sldMkLst>
          <pc:docMk/>
          <pc:sldMk cId="2931624292" sldId="305"/>
        </pc:sldMkLst>
      </pc:sldChg>
      <pc:sldChg chg="del">
        <pc:chgData name="Duce, Patricia" userId="63213659-433f-4003-8b64-f125efbf754c" providerId="ADAL" clId="{B1DE7E5E-5FC0-4D2E-A877-4698CB283714}" dt="2021-09-08T04:13:50.273" v="94" actId="47"/>
        <pc:sldMkLst>
          <pc:docMk/>
          <pc:sldMk cId="1343662510" sldId="306"/>
        </pc:sldMkLst>
      </pc:sldChg>
      <pc:sldChg chg="modSp new mod">
        <pc:chgData name="Duce, Patricia" userId="63213659-433f-4003-8b64-f125efbf754c" providerId="ADAL" clId="{B1DE7E5E-5FC0-4D2E-A877-4698CB283714}" dt="2021-09-08T04:07:13.835" v="30" actId="113"/>
        <pc:sldMkLst>
          <pc:docMk/>
          <pc:sldMk cId="662586799" sldId="312"/>
        </pc:sldMkLst>
        <pc:spChg chg="mod">
          <ac:chgData name="Duce, Patricia" userId="63213659-433f-4003-8b64-f125efbf754c" providerId="ADAL" clId="{B1DE7E5E-5FC0-4D2E-A877-4698CB283714}" dt="2021-09-08T04:05:02.175" v="17" actId="20577"/>
          <ac:spMkLst>
            <pc:docMk/>
            <pc:sldMk cId="662586799" sldId="312"/>
            <ac:spMk id="2" creationId="{13CE1BC7-AAA4-4B0A-BF17-2A426338F5C3}"/>
          </ac:spMkLst>
        </pc:spChg>
        <pc:spChg chg="mod">
          <ac:chgData name="Duce, Patricia" userId="63213659-433f-4003-8b64-f125efbf754c" providerId="ADAL" clId="{B1DE7E5E-5FC0-4D2E-A877-4698CB283714}" dt="2021-09-08T04:07:13.835" v="30" actId="113"/>
          <ac:spMkLst>
            <pc:docMk/>
            <pc:sldMk cId="662586799" sldId="312"/>
            <ac:spMk id="3" creationId="{7B7B5086-B7DE-4636-B9CB-E2B5194FB626}"/>
          </ac:spMkLst>
        </pc:spChg>
      </pc:sldChg>
      <pc:sldChg chg="addSp delSp modSp new mod">
        <pc:chgData name="Duce, Patricia" userId="63213659-433f-4003-8b64-f125efbf754c" providerId="ADAL" clId="{B1DE7E5E-5FC0-4D2E-A877-4698CB283714}" dt="2021-09-08T04:09:17.201" v="75" actId="1076"/>
        <pc:sldMkLst>
          <pc:docMk/>
          <pc:sldMk cId="2456010579" sldId="313"/>
        </pc:sldMkLst>
        <pc:spChg chg="del">
          <ac:chgData name="Duce, Patricia" userId="63213659-433f-4003-8b64-f125efbf754c" providerId="ADAL" clId="{B1DE7E5E-5FC0-4D2E-A877-4698CB283714}" dt="2021-09-08T04:07:54.121" v="66" actId="478"/>
          <ac:spMkLst>
            <pc:docMk/>
            <pc:sldMk cId="2456010579" sldId="313"/>
            <ac:spMk id="2" creationId="{BF886C3A-599F-49B7-B921-152D76D9D588}"/>
          </ac:spMkLst>
        </pc:spChg>
        <pc:spChg chg="mod">
          <ac:chgData name="Duce, Patricia" userId="63213659-433f-4003-8b64-f125efbf754c" providerId="ADAL" clId="{B1DE7E5E-5FC0-4D2E-A877-4698CB283714}" dt="2021-09-08T04:08:51.195" v="69" actId="14100"/>
          <ac:spMkLst>
            <pc:docMk/>
            <pc:sldMk cId="2456010579" sldId="313"/>
            <ac:spMk id="3" creationId="{0A104679-A9C8-4C55-90AE-29AD38B55912}"/>
          </ac:spMkLst>
        </pc:spChg>
        <pc:picChg chg="add mod modCrop">
          <ac:chgData name="Duce, Patricia" userId="63213659-433f-4003-8b64-f125efbf754c" providerId="ADAL" clId="{B1DE7E5E-5FC0-4D2E-A877-4698CB283714}" dt="2021-09-08T04:09:17.201" v="75" actId="1076"/>
          <ac:picMkLst>
            <pc:docMk/>
            <pc:sldMk cId="2456010579" sldId="313"/>
            <ac:picMk id="5" creationId="{094CE13F-1C81-4012-B6A2-CE275FB4C089}"/>
          </ac:picMkLst>
        </pc:picChg>
      </pc:sldChg>
      <pc:sldChg chg="delSp modSp new mod">
        <pc:chgData name="Duce, Patricia" userId="63213659-433f-4003-8b64-f125efbf754c" providerId="ADAL" clId="{B1DE7E5E-5FC0-4D2E-A877-4698CB283714}" dt="2021-09-08T04:16:48.790" v="132" actId="1076"/>
        <pc:sldMkLst>
          <pc:docMk/>
          <pc:sldMk cId="2457579049" sldId="314"/>
        </pc:sldMkLst>
        <pc:spChg chg="del">
          <ac:chgData name="Duce, Patricia" userId="63213659-433f-4003-8b64-f125efbf754c" providerId="ADAL" clId="{B1DE7E5E-5FC0-4D2E-A877-4698CB283714}" dt="2021-09-08T04:15:43.932" v="127" actId="478"/>
          <ac:spMkLst>
            <pc:docMk/>
            <pc:sldMk cId="2457579049" sldId="314"/>
            <ac:spMk id="2" creationId="{E866003A-1583-4F57-BA11-6C4EEFD25812}"/>
          </ac:spMkLst>
        </pc:spChg>
        <pc:spChg chg="mod">
          <ac:chgData name="Duce, Patricia" userId="63213659-433f-4003-8b64-f125efbf754c" providerId="ADAL" clId="{B1DE7E5E-5FC0-4D2E-A877-4698CB283714}" dt="2021-09-08T04:16:48.790" v="132" actId="1076"/>
          <ac:spMkLst>
            <pc:docMk/>
            <pc:sldMk cId="2457579049" sldId="314"/>
            <ac:spMk id="3" creationId="{187E4F13-8098-4152-AF7C-2855BCCE641E}"/>
          </ac:spMkLst>
        </pc:spChg>
      </pc:sldChg>
      <pc:sldChg chg="delSp modSp new mod">
        <pc:chgData name="Duce, Patricia" userId="63213659-433f-4003-8b64-f125efbf754c" providerId="ADAL" clId="{B1DE7E5E-5FC0-4D2E-A877-4698CB283714}" dt="2021-09-08T04:19:08.830" v="140" actId="20577"/>
        <pc:sldMkLst>
          <pc:docMk/>
          <pc:sldMk cId="2492881564" sldId="315"/>
        </pc:sldMkLst>
        <pc:spChg chg="del">
          <ac:chgData name="Duce, Patricia" userId="63213659-433f-4003-8b64-f125efbf754c" providerId="ADAL" clId="{B1DE7E5E-5FC0-4D2E-A877-4698CB283714}" dt="2021-09-08T04:17:01.106" v="136" actId="478"/>
          <ac:spMkLst>
            <pc:docMk/>
            <pc:sldMk cId="2492881564" sldId="315"/>
            <ac:spMk id="2" creationId="{98B7FA43-9C7C-4E5A-934A-BC813E76A2B7}"/>
          </ac:spMkLst>
        </pc:spChg>
        <pc:spChg chg="mod">
          <ac:chgData name="Duce, Patricia" userId="63213659-433f-4003-8b64-f125efbf754c" providerId="ADAL" clId="{B1DE7E5E-5FC0-4D2E-A877-4698CB283714}" dt="2021-09-08T04:19:08.830" v="140" actId="20577"/>
          <ac:spMkLst>
            <pc:docMk/>
            <pc:sldMk cId="2492881564" sldId="315"/>
            <ac:spMk id="3" creationId="{91D1A951-B90D-493A-8333-C4F4D1BC5F59}"/>
          </ac:spMkLst>
        </pc:spChg>
      </pc:sldChg>
      <pc:sldChg chg="addSp delSp modSp new mod">
        <pc:chgData name="Duce, Patricia" userId="63213659-433f-4003-8b64-f125efbf754c" providerId="ADAL" clId="{B1DE7E5E-5FC0-4D2E-A877-4698CB283714}" dt="2021-09-08T04:21:19.642" v="151" actId="22"/>
        <pc:sldMkLst>
          <pc:docMk/>
          <pc:sldMk cId="2408880789" sldId="316"/>
        </pc:sldMkLst>
        <pc:spChg chg="del">
          <ac:chgData name="Duce, Patricia" userId="63213659-433f-4003-8b64-f125efbf754c" providerId="ADAL" clId="{B1DE7E5E-5FC0-4D2E-A877-4698CB283714}" dt="2021-09-08T04:19:37.943" v="146" actId="478"/>
          <ac:spMkLst>
            <pc:docMk/>
            <pc:sldMk cId="2408880789" sldId="316"/>
            <ac:spMk id="2" creationId="{3B8ADC5E-3E7A-4685-BCAE-37A5C918CBA7}"/>
          </ac:spMkLst>
        </pc:spChg>
        <pc:spChg chg="del">
          <ac:chgData name="Duce, Patricia" userId="63213659-433f-4003-8b64-f125efbf754c" providerId="ADAL" clId="{B1DE7E5E-5FC0-4D2E-A877-4698CB283714}" dt="2021-09-08T04:19:20.747" v="142" actId="22"/>
          <ac:spMkLst>
            <pc:docMk/>
            <pc:sldMk cId="2408880789" sldId="316"/>
            <ac:spMk id="3" creationId="{FABEC1B4-A7B4-42E1-812F-A97A61E2CBD4}"/>
          </ac:spMkLst>
        </pc:spChg>
        <pc:spChg chg="add del">
          <ac:chgData name="Duce, Patricia" userId="63213659-433f-4003-8b64-f125efbf754c" providerId="ADAL" clId="{B1DE7E5E-5FC0-4D2E-A877-4698CB283714}" dt="2021-09-08T04:21:19.642" v="151" actId="22"/>
          <ac:spMkLst>
            <pc:docMk/>
            <pc:sldMk cId="2408880789" sldId="316"/>
            <ac:spMk id="7" creationId="{DE7E897B-0FA5-47B1-842A-232921857DE7}"/>
          </ac:spMkLst>
        </pc:spChg>
        <pc:picChg chg="add mod ord modCrop">
          <ac:chgData name="Duce, Patricia" userId="63213659-433f-4003-8b64-f125efbf754c" providerId="ADAL" clId="{B1DE7E5E-5FC0-4D2E-A877-4698CB283714}" dt="2021-09-08T04:19:46.758" v="149" actId="14100"/>
          <ac:picMkLst>
            <pc:docMk/>
            <pc:sldMk cId="2408880789" sldId="316"/>
            <ac:picMk id="5" creationId="{CC42087D-BBDA-4297-8051-FEEE1DBC28CB}"/>
          </ac:picMkLst>
        </pc:picChg>
      </pc:sldChg>
      <pc:sldChg chg="modSp new mod">
        <pc:chgData name="Duce, Patricia" userId="63213659-433f-4003-8b64-f125efbf754c" providerId="ADAL" clId="{B1DE7E5E-5FC0-4D2E-A877-4698CB283714}" dt="2021-09-08T04:22:21.495" v="167" actId="5793"/>
        <pc:sldMkLst>
          <pc:docMk/>
          <pc:sldMk cId="2188658896" sldId="317"/>
        </pc:sldMkLst>
        <pc:spChg chg="mod">
          <ac:chgData name="Duce, Patricia" userId="63213659-433f-4003-8b64-f125efbf754c" providerId="ADAL" clId="{B1DE7E5E-5FC0-4D2E-A877-4698CB283714}" dt="2021-09-08T04:21:36.295" v="155" actId="20577"/>
          <ac:spMkLst>
            <pc:docMk/>
            <pc:sldMk cId="2188658896" sldId="317"/>
            <ac:spMk id="2" creationId="{49A52C50-7D2B-415D-A85B-36FD003E227A}"/>
          </ac:spMkLst>
        </pc:spChg>
        <pc:spChg chg="mod">
          <ac:chgData name="Duce, Patricia" userId="63213659-433f-4003-8b64-f125efbf754c" providerId="ADAL" clId="{B1DE7E5E-5FC0-4D2E-A877-4698CB283714}" dt="2021-09-08T04:22:21.495" v="167" actId="5793"/>
          <ac:spMkLst>
            <pc:docMk/>
            <pc:sldMk cId="2188658896" sldId="317"/>
            <ac:spMk id="3" creationId="{1661CDC9-A40D-4582-89DE-9FF569A77E48}"/>
          </ac:spMkLst>
        </pc:spChg>
      </pc:sldChg>
      <pc:sldChg chg="delSp modSp new mod">
        <pc:chgData name="Duce, Patricia" userId="63213659-433f-4003-8b64-f125efbf754c" providerId="ADAL" clId="{B1DE7E5E-5FC0-4D2E-A877-4698CB283714}" dt="2021-09-08T04:24:11.684" v="193" actId="20577"/>
        <pc:sldMkLst>
          <pc:docMk/>
          <pc:sldMk cId="3887530724" sldId="318"/>
        </pc:sldMkLst>
        <pc:spChg chg="del">
          <ac:chgData name="Duce, Patricia" userId="63213659-433f-4003-8b64-f125efbf754c" providerId="ADAL" clId="{B1DE7E5E-5FC0-4D2E-A877-4698CB283714}" dt="2021-09-08T04:23:58.679" v="190" actId="478"/>
          <ac:spMkLst>
            <pc:docMk/>
            <pc:sldMk cId="3887530724" sldId="318"/>
            <ac:spMk id="2" creationId="{12515688-26D2-4C0A-8D70-C51DF300B7BD}"/>
          </ac:spMkLst>
        </pc:spChg>
        <pc:spChg chg="mod">
          <ac:chgData name="Duce, Patricia" userId="63213659-433f-4003-8b64-f125efbf754c" providerId="ADAL" clId="{B1DE7E5E-5FC0-4D2E-A877-4698CB283714}" dt="2021-09-08T04:24:11.684" v="193" actId="20577"/>
          <ac:spMkLst>
            <pc:docMk/>
            <pc:sldMk cId="3887530724" sldId="318"/>
            <ac:spMk id="3" creationId="{0CEAB4F6-146A-40C4-962B-6BC43404F1EA}"/>
          </ac:spMkLst>
        </pc:spChg>
      </pc:sldChg>
      <pc:sldChg chg="addSp delSp modSp new mod setBg">
        <pc:chgData name="Duce, Patricia" userId="63213659-433f-4003-8b64-f125efbf754c" providerId="ADAL" clId="{B1DE7E5E-5FC0-4D2E-A877-4698CB283714}" dt="2021-09-08T04:26:15.282" v="205" actId="1076"/>
        <pc:sldMkLst>
          <pc:docMk/>
          <pc:sldMk cId="2678732123" sldId="319"/>
        </pc:sldMkLst>
        <pc:spChg chg="del">
          <ac:chgData name="Duce, Patricia" userId="63213659-433f-4003-8b64-f125efbf754c" providerId="ADAL" clId="{B1DE7E5E-5FC0-4D2E-A877-4698CB283714}" dt="2021-09-08T04:25:42.359" v="198" actId="478"/>
          <ac:spMkLst>
            <pc:docMk/>
            <pc:sldMk cId="2678732123" sldId="319"/>
            <ac:spMk id="2" creationId="{087E7729-7302-442B-AA13-714917F6F289}"/>
          </ac:spMkLst>
        </pc:spChg>
        <pc:spChg chg="del">
          <ac:chgData name="Duce, Patricia" userId="63213659-433f-4003-8b64-f125efbf754c" providerId="ADAL" clId="{B1DE7E5E-5FC0-4D2E-A877-4698CB283714}" dt="2021-09-08T04:25:20.076" v="195" actId="22"/>
          <ac:spMkLst>
            <pc:docMk/>
            <pc:sldMk cId="2678732123" sldId="319"/>
            <ac:spMk id="3" creationId="{6D49EB10-4E98-4BDA-B2C6-BBA601992C49}"/>
          </ac:spMkLst>
        </pc:spChg>
        <pc:spChg chg="add del">
          <ac:chgData name="Duce, Patricia" userId="63213659-433f-4003-8b64-f125efbf754c" providerId="ADAL" clId="{B1DE7E5E-5FC0-4D2E-A877-4698CB283714}" dt="2021-09-08T04:26:07.964" v="203" actId="26606"/>
          <ac:spMkLst>
            <pc:docMk/>
            <pc:sldMk cId="2678732123" sldId="319"/>
            <ac:spMk id="9" creationId="{11B7C532-EAC1-4076-9EAF-CDFAC3211250}"/>
          </ac:spMkLst>
        </pc:spChg>
        <pc:spChg chg="add del">
          <ac:chgData name="Duce, Patricia" userId="63213659-433f-4003-8b64-f125efbf754c" providerId="ADAL" clId="{B1DE7E5E-5FC0-4D2E-A877-4698CB283714}" dt="2021-09-08T04:26:07.964" v="203" actId="26606"/>
          <ac:spMkLst>
            <pc:docMk/>
            <pc:sldMk cId="2678732123" sldId="319"/>
            <ac:spMk id="12" creationId="{42A5316D-ED2F-4F89-B4B4-8D9240B1A348}"/>
          </ac:spMkLst>
        </pc:spChg>
        <pc:picChg chg="add mod ord modCrop">
          <ac:chgData name="Duce, Patricia" userId="63213659-433f-4003-8b64-f125efbf754c" providerId="ADAL" clId="{B1DE7E5E-5FC0-4D2E-A877-4698CB283714}" dt="2021-09-08T04:26:15.282" v="205" actId="1076"/>
          <ac:picMkLst>
            <pc:docMk/>
            <pc:sldMk cId="2678732123" sldId="319"/>
            <ac:picMk id="5" creationId="{79F91B5E-806A-4762-ABF2-97E3737C3898}"/>
          </ac:picMkLst>
        </pc:picChg>
      </pc:sldChg>
      <pc:sldChg chg="delSp modSp new mod ord">
        <pc:chgData name="Duce, Patricia" userId="63213659-433f-4003-8b64-f125efbf754c" providerId="ADAL" clId="{B1DE7E5E-5FC0-4D2E-A877-4698CB283714}" dt="2021-09-08T04:28:10.330" v="226" actId="478"/>
        <pc:sldMkLst>
          <pc:docMk/>
          <pc:sldMk cId="1326910426" sldId="320"/>
        </pc:sldMkLst>
        <pc:spChg chg="del">
          <ac:chgData name="Duce, Patricia" userId="63213659-433f-4003-8b64-f125efbf754c" providerId="ADAL" clId="{B1DE7E5E-5FC0-4D2E-A877-4698CB283714}" dt="2021-09-08T04:28:10.330" v="226" actId="478"/>
          <ac:spMkLst>
            <pc:docMk/>
            <pc:sldMk cId="1326910426" sldId="320"/>
            <ac:spMk id="2" creationId="{28ADBD66-1121-4AB6-AD25-FAB9EF8AD68A}"/>
          </ac:spMkLst>
        </pc:spChg>
        <pc:spChg chg="mod">
          <ac:chgData name="Duce, Patricia" userId="63213659-433f-4003-8b64-f125efbf754c" providerId="ADAL" clId="{B1DE7E5E-5FC0-4D2E-A877-4698CB283714}" dt="2021-09-08T04:28:06.866" v="225" actId="113"/>
          <ac:spMkLst>
            <pc:docMk/>
            <pc:sldMk cId="1326910426" sldId="320"/>
            <ac:spMk id="3" creationId="{383F7B9E-3590-441A-896B-71F3C02A1EA5}"/>
          </ac:spMkLst>
        </pc:spChg>
      </pc:sldChg>
      <pc:sldChg chg="addSp delSp modSp new mod">
        <pc:chgData name="Duce, Patricia" userId="63213659-433f-4003-8b64-f125efbf754c" providerId="ADAL" clId="{B1DE7E5E-5FC0-4D2E-A877-4698CB283714}" dt="2021-09-08T04:30:34.643" v="235" actId="478"/>
        <pc:sldMkLst>
          <pc:docMk/>
          <pc:sldMk cId="1768399346" sldId="321"/>
        </pc:sldMkLst>
        <pc:spChg chg="del">
          <ac:chgData name="Duce, Patricia" userId="63213659-433f-4003-8b64-f125efbf754c" providerId="ADAL" clId="{B1DE7E5E-5FC0-4D2E-A877-4698CB283714}" dt="2021-09-08T04:30:34.643" v="235" actId="478"/>
          <ac:spMkLst>
            <pc:docMk/>
            <pc:sldMk cId="1768399346" sldId="321"/>
            <ac:spMk id="2" creationId="{89A862CE-8943-4B47-99E3-65E08FB3AABD}"/>
          </ac:spMkLst>
        </pc:spChg>
        <pc:spChg chg="del">
          <ac:chgData name="Duce, Patricia" userId="63213659-433f-4003-8b64-f125efbf754c" providerId="ADAL" clId="{B1DE7E5E-5FC0-4D2E-A877-4698CB283714}" dt="2021-09-08T04:30:03.164" v="228" actId="22"/>
          <ac:spMkLst>
            <pc:docMk/>
            <pc:sldMk cId="1768399346" sldId="321"/>
            <ac:spMk id="3" creationId="{C3B52302-3049-4E4C-915E-03B5B55A41BD}"/>
          </ac:spMkLst>
        </pc:spChg>
        <pc:picChg chg="add mod ord modCrop">
          <ac:chgData name="Duce, Patricia" userId="63213659-433f-4003-8b64-f125efbf754c" providerId="ADAL" clId="{B1DE7E5E-5FC0-4D2E-A877-4698CB283714}" dt="2021-09-08T04:30:28.372" v="234" actId="1076"/>
          <ac:picMkLst>
            <pc:docMk/>
            <pc:sldMk cId="1768399346" sldId="321"/>
            <ac:picMk id="5" creationId="{94F5158C-8FDB-4EC5-9F0B-AB6E69FF5ADF}"/>
          </ac:picMkLst>
        </pc:picChg>
      </pc:sldChg>
      <pc:sldChg chg="new">
        <pc:chgData name="Duce, Patricia" userId="63213659-433f-4003-8b64-f125efbf754c" providerId="ADAL" clId="{B1DE7E5E-5FC0-4D2E-A877-4698CB283714}" dt="2021-09-08T04:30:56.017" v="236" actId="680"/>
        <pc:sldMkLst>
          <pc:docMk/>
          <pc:sldMk cId="3052894049" sldId="322"/>
        </pc:sldMkLst>
      </pc:sldChg>
      <pc:sldChg chg="add">
        <pc:chgData name="Duce, Patricia" userId="63213659-433f-4003-8b64-f125efbf754c" providerId="ADAL" clId="{B1DE7E5E-5FC0-4D2E-A877-4698CB283714}" dt="2021-09-08T04:31:00.261" v="237" actId="2890"/>
        <pc:sldMkLst>
          <pc:docMk/>
          <pc:sldMk cId="1527895541" sldId="323"/>
        </pc:sldMkLst>
      </pc:sldChg>
    </pc:docChg>
  </pc:docChgLst>
  <pc:docChgLst>
    <pc:chgData name="Duce, Patricia" userId="63213659-433f-4003-8b64-f125efbf754c" providerId="ADAL" clId="{4B511DD5-90B6-4F5E-A66D-701B164FB18A}"/>
    <pc:docChg chg="undo custSel addSld modSld sldOrd">
      <pc:chgData name="Duce, Patricia" userId="63213659-433f-4003-8b64-f125efbf754c" providerId="ADAL" clId="{4B511DD5-90B6-4F5E-A66D-701B164FB18A}" dt="2022-09-05T21:41:51.305" v="611" actId="20577"/>
      <pc:docMkLst>
        <pc:docMk/>
      </pc:docMkLst>
      <pc:sldChg chg="modSp mod">
        <pc:chgData name="Duce, Patricia" userId="63213659-433f-4003-8b64-f125efbf754c" providerId="ADAL" clId="{4B511DD5-90B6-4F5E-A66D-701B164FB18A}" dt="2021-09-08T12:51:31.214" v="258" actId="20577"/>
        <pc:sldMkLst>
          <pc:docMk/>
          <pc:sldMk cId="2619965230" sldId="309"/>
        </pc:sldMkLst>
        <pc:spChg chg="mod">
          <ac:chgData name="Duce, Patricia" userId="63213659-433f-4003-8b64-f125efbf754c" providerId="ADAL" clId="{4B511DD5-90B6-4F5E-A66D-701B164FB18A}" dt="2021-09-08T12:51:31.214" v="258" actId="20577"/>
          <ac:spMkLst>
            <pc:docMk/>
            <pc:sldMk cId="2619965230" sldId="309"/>
            <ac:spMk id="3" creationId="{1AAAF05F-ECD8-436F-8D4A-AF17BB900353}"/>
          </ac:spMkLst>
        </pc:spChg>
      </pc:sldChg>
      <pc:sldChg chg="modSp mod">
        <pc:chgData name="Duce, Patricia" userId="63213659-433f-4003-8b64-f125efbf754c" providerId="ADAL" clId="{4B511DD5-90B6-4F5E-A66D-701B164FB18A}" dt="2021-09-08T13:01:49.620" v="261" actId="113"/>
        <pc:sldMkLst>
          <pc:docMk/>
          <pc:sldMk cId="1326910426" sldId="320"/>
        </pc:sldMkLst>
        <pc:spChg chg="mod">
          <ac:chgData name="Duce, Patricia" userId="63213659-433f-4003-8b64-f125efbf754c" providerId="ADAL" clId="{4B511DD5-90B6-4F5E-A66D-701B164FB18A}" dt="2021-09-08T13:01:49.620" v="261" actId="113"/>
          <ac:spMkLst>
            <pc:docMk/>
            <pc:sldMk cId="1326910426" sldId="320"/>
            <ac:spMk id="3" creationId="{383F7B9E-3590-441A-896B-71F3C02A1EA5}"/>
          </ac:spMkLst>
        </pc:spChg>
      </pc:sldChg>
      <pc:sldChg chg="modSp mod">
        <pc:chgData name="Duce, Patricia" userId="63213659-433f-4003-8b64-f125efbf754c" providerId="ADAL" clId="{4B511DD5-90B6-4F5E-A66D-701B164FB18A}" dt="2021-09-08T12:37:04.318" v="7" actId="1076"/>
        <pc:sldMkLst>
          <pc:docMk/>
          <pc:sldMk cId="1768399346" sldId="321"/>
        </pc:sldMkLst>
        <pc:picChg chg="mod">
          <ac:chgData name="Duce, Patricia" userId="63213659-433f-4003-8b64-f125efbf754c" providerId="ADAL" clId="{4B511DD5-90B6-4F5E-A66D-701B164FB18A}" dt="2021-09-08T12:37:04.318" v="7" actId="1076"/>
          <ac:picMkLst>
            <pc:docMk/>
            <pc:sldMk cId="1768399346" sldId="321"/>
            <ac:picMk id="5" creationId="{94F5158C-8FDB-4EC5-9F0B-AB6E69FF5ADF}"/>
          </ac:picMkLst>
        </pc:picChg>
      </pc:sldChg>
      <pc:sldChg chg="addSp delSp modSp mod">
        <pc:chgData name="Duce, Patricia" userId="63213659-433f-4003-8b64-f125efbf754c" providerId="ADAL" clId="{4B511DD5-90B6-4F5E-A66D-701B164FB18A}" dt="2021-09-08T12:36:59.816" v="6" actId="478"/>
        <pc:sldMkLst>
          <pc:docMk/>
          <pc:sldMk cId="3052894049" sldId="322"/>
        </pc:sldMkLst>
        <pc:spChg chg="del">
          <ac:chgData name="Duce, Patricia" userId="63213659-433f-4003-8b64-f125efbf754c" providerId="ADAL" clId="{4B511DD5-90B6-4F5E-A66D-701B164FB18A}" dt="2021-09-08T12:36:59.816" v="6" actId="478"/>
          <ac:spMkLst>
            <pc:docMk/>
            <pc:sldMk cId="3052894049" sldId="322"/>
            <ac:spMk id="2" creationId="{601B5725-49D2-42C6-9A8E-375B5BC53F0C}"/>
          </ac:spMkLst>
        </pc:spChg>
        <pc:spChg chg="del">
          <ac:chgData name="Duce, Patricia" userId="63213659-433f-4003-8b64-f125efbf754c" providerId="ADAL" clId="{4B511DD5-90B6-4F5E-A66D-701B164FB18A}" dt="2021-09-08T12:36:22.758" v="0" actId="22"/>
          <ac:spMkLst>
            <pc:docMk/>
            <pc:sldMk cId="3052894049" sldId="322"/>
            <ac:spMk id="3" creationId="{ED6A80C0-71E7-4815-A892-50D8FC94ADA3}"/>
          </ac:spMkLst>
        </pc:spChg>
        <pc:picChg chg="add mod ord modCrop">
          <ac:chgData name="Duce, Patricia" userId="63213659-433f-4003-8b64-f125efbf754c" providerId="ADAL" clId="{4B511DD5-90B6-4F5E-A66D-701B164FB18A}" dt="2021-09-08T12:36:49.709" v="5" actId="14100"/>
          <ac:picMkLst>
            <pc:docMk/>
            <pc:sldMk cId="3052894049" sldId="322"/>
            <ac:picMk id="5" creationId="{CF59E917-4F3E-4089-B535-D37E24F78FDD}"/>
          </ac:picMkLst>
        </pc:picChg>
      </pc:sldChg>
      <pc:sldChg chg="addSp delSp modSp mod">
        <pc:chgData name="Duce, Patricia" userId="63213659-433f-4003-8b64-f125efbf754c" providerId="ADAL" clId="{4B511DD5-90B6-4F5E-A66D-701B164FB18A}" dt="2021-09-08T12:37:48.936" v="15" actId="478"/>
        <pc:sldMkLst>
          <pc:docMk/>
          <pc:sldMk cId="1527895541" sldId="323"/>
        </pc:sldMkLst>
        <pc:spChg chg="del">
          <ac:chgData name="Duce, Patricia" userId="63213659-433f-4003-8b64-f125efbf754c" providerId="ADAL" clId="{4B511DD5-90B6-4F5E-A66D-701B164FB18A}" dt="2021-09-08T12:37:48.936" v="15" actId="478"/>
          <ac:spMkLst>
            <pc:docMk/>
            <pc:sldMk cId="1527895541" sldId="323"/>
            <ac:spMk id="2" creationId="{601B5725-49D2-42C6-9A8E-375B5BC53F0C}"/>
          </ac:spMkLst>
        </pc:spChg>
        <pc:spChg chg="del">
          <ac:chgData name="Duce, Patricia" userId="63213659-433f-4003-8b64-f125efbf754c" providerId="ADAL" clId="{4B511DD5-90B6-4F5E-A66D-701B164FB18A}" dt="2021-09-08T12:37:10.583" v="8" actId="22"/>
          <ac:spMkLst>
            <pc:docMk/>
            <pc:sldMk cId="1527895541" sldId="323"/>
            <ac:spMk id="3" creationId="{ED6A80C0-71E7-4815-A892-50D8FC94ADA3}"/>
          </ac:spMkLst>
        </pc:spChg>
        <pc:picChg chg="add mod ord modCrop">
          <ac:chgData name="Duce, Patricia" userId="63213659-433f-4003-8b64-f125efbf754c" providerId="ADAL" clId="{4B511DD5-90B6-4F5E-A66D-701B164FB18A}" dt="2021-09-08T12:37:46.378" v="14" actId="1076"/>
          <ac:picMkLst>
            <pc:docMk/>
            <pc:sldMk cId="1527895541" sldId="323"/>
            <ac:picMk id="5" creationId="{8ECC1857-78BE-482B-B147-C8A7CD19E2DF}"/>
          </ac:picMkLst>
        </pc:picChg>
      </pc:sldChg>
      <pc:sldChg chg="addSp delSp modSp new mod">
        <pc:chgData name="Duce, Patricia" userId="63213659-433f-4003-8b64-f125efbf754c" providerId="ADAL" clId="{4B511DD5-90B6-4F5E-A66D-701B164FB18A}" dt="2021-09-08T12:38:41.830" v="25" actId="1076"/>
        <pc:sldMkLst>
          <pc:docMk/>
          <pc:sldMk cId="3134083013" sldId="324"/>
        </pc:sldMkLst>
        <pc:spChg chg="del">
          <ac:chgData name="Duce, Patricia" userId="63213659-433f-4003-8b64-f125efbf754c" providerId="ADAL" clId="{4B511DD5-90B6-4F5E-A66D-701B164FB18A}" dt="2021-09-08T12:38:24.570" v="19" actId="478"/>
          <ac:spMkLst>
            <pc:docMk/>
            <pc:sldMk cId="3134083013" sldId="324"/>
            <ac:spMk id="2" creationId="{778A0B8B-F5FC-4863-8F86-E0C3FCC7B023}"/>
          </ac:spMkLst>
        </pc:spChg>
        <pc:spChg chg="del">
          <ac:chgData name="Duce, Patricia" userId="63213659-433f-4003-8b64-f125efbf754c" providerId="ADAL" clId="{4B511DD5-90B6-4F5E-A66D-701B164FB18A}" dt="2021-09-08T12:38:26.953" v="20" actId="22"/>
          <ac:spMkLst>
            <pc:docMk/>
            <pc:sldMk cId="3134083013" sldId="324"/>
            <ac:spMk id="3" creationId="{26745180-E84B-4630-B065-DC8BF06E6A8D}"/>
          </ac:spMkLst>
        </pc:spChg>
        <pc:picChg chg="add mod ord modCrop">
          <ac:chgData name="Duce, Patricia" userId="63213659-433f-4003-8b64-f125efbf754c" providerId="ADAL" clId="{4B511DD5-90B6-4F5E-A66D-701B164FB18A}" dt="2021-09-08T12:38:41.830" v="25" actId="1076"/>
          <ac:picMkLst>
            <pc:docMk/>
            <pc:sldMk cId="3134083013" sldId="324"/>
            <ac:picMk id="5" creationId="{9F2D5C13-0D73-43B4-BCD6-FB4B5BC63C6F}"/>
          </ac:picMkLst>
        </pc:picChg>
      </pc:sldChg>
      <pc:sldChg chg="addSp delSp modSp new mod">
        <pc:chgData name="Duce, Patricia" userId="63213659-433f-4003-8b64-f125efbf754c" providerId="ADAL" clId="{4B511DD5-90B6-4F5E-A66D-701B164FB18A}" dt="2021-09-08T12:41:13.746" v="33" actId="1076"/>
        <pc:sldMkLst>
          <pc:docMk/>
          <pc:sldMk cId="1777104147" sldId="325"/>
        </pc:sldMkLst>
        <pc:spChg chg="del">
          <ac:chgData name="Duce, Patricia" userId="63213659-433f-4003-8b64-f125efbf754c" providerId="ADAL" clId="{4B511DD5-90B6-4F5E-A66D-701B164FB18A}" dt="2021-09-08T12:41:03.108" v="29" actId="478"/>
          <ac:spMkLst>
            <pc:docMk/>
            <pc:sldMk cId="1777104147" sldId="325"/>
            <ac:spMk id="2" creationId="{0A85A499-1B87-460E-938C-49A407389C52}"/>
          </ac:spMkLst>
        </pc:spChg>
        <pc:spChg chg="del">
          <ac:chgData name="Duce, Patricia" userId="63213659-433f-4003-8b64-f125efbf754c" providerId="ADAL" clId="{4B511DD5-90B6-4F5E-A66D-701B164FB18A}" dt="2021-09-08T12:40:30.314" v="26" actId="22"/>
          <ac:spMkLst>
            <pc:docMk/>
            <pc:sldMk cId="1777104147" sldId="325"/>
            <ac:spMk id="3" creationId="{B9B67270-987C-4860-8BFB-B2A4D7280146}"/>
          </ac:spMkLst>
        </pc:spChg>
        <pc:picChg chg="add mod ord modCrop">
          <ac:chgData name="Duce, Patricia" userId="63213659-433f-4003-8b64-f125efbf754c" providerId="ADAL" clId="{4B511DD5-90B6-4F5E-A66D-701B164FB18A}" dt="2021-09-08T12:41:13.746" v="33" actId="1076"/>
          <ac:picMkLst>
            <pc:docMk/>
            <pc:sldMk cId="1777104147" sldId="325"/>
            <ac:picMk id="5" creationId="{7BFD7D7F-7308-46C0-85DB-2E1E5324FF85}"/>
          </ac:picMkLst>
        </pc:picChg>
      </pc:sldChg>
      <pc:sldChg chg="addSp delSp modSp new mod">
        <pc:chgData name="Duce, Patricia" userId="63213659-433f-4003-8b64-f125efbf754c" providerId="ADAL" clId="{4B511DD5-90B6-4F5E-A66D-701B164FB18A}" dt="2021-09-08T12:44:39.546" v="238" actId="1076"/>
        <pc:sldMkLst>
          <pc:docMk/>
          <pc:sldMk cId="3093766100" sldId="326"/>
        </pc:sldMkLst>
        <pc:spChg chg="del">
          <ac:chgData name="Duce, Patricia" userId="63213659-433f-4003-8b64-f125efbf754c" providerId="ADAL" clId="{4B511DD5-90B6-4F5E-A66D-701B164FB18A}" dt="2021-09-08T12:41:35.362" v="34" actId="478"/>
          <ac:spMkLst>
            <pc:docMk/>
            <pc:sldMk cId="3093766100" sldId="326"/>
            <ac:spMk id="2" creationId="{C2F92E25-8312-4A1F-B7F7-63ABFD7B727A}"/>
          </ac:spMkLst>
        </pc:spChg>
        <pc:spChg chg="mod">
          <ac:chgData name="Duce, Patricia" userId="63213659-433f-4003-8b64-f125efbf754c" providerId="ADAL" clId="{4B511DD5-90B6-4F5E-A66D-701B164FB18A}" dt="2021-09-08T12:44:13.221" v="232" actId="20577"/>
          <ac:spMkLst>
            <pc:docMk/>
            <pc:sldMk cId="3093766100" sldId="326"/>
            <ac:spMk id="3" creationId="{2F572347-D5FB-4B13-95EF-ABE44D05E73C}"/>
          </ac:spMkLst>
        </pc:spChg>
        <pc:picChg chg="add mod modCrop">
          <ac:chgData name="Duce, Patricia" userId="63213659-433f-4003-8b64-f125efbf754c" providerId="ADAL" clId="{4B511DD5-90B6-4F5E-A66D-701B164FB18A}" dt="2021-09-08T12:44:39.546" v="238" actId="1076"/>
          <ac:picMkLst>
            <pc:docMk/>
            <pc:sldMk cId="3093766100" sldId="326"/>
            <ac:picMk id="5" creationId="{4326387D-82EE-48DF-9CD5-3B2F6E552B3D}"/>
          </ac:picMkLst>
        </pc:picChg>
      </pc:sldChg>
      <pc:sldChg chg="addSp delSp modSp new mod">
        <pc:chgData name="Duce, Patricia" userId="63213659-433f-4003-8b64-f125efbf754c" providerId="ADAL" clId="{4B511DD5-90B6-4F5E-A66D-701B164FB18A}" dt="2021-09-08T12:45:36.175" v="246" actId="14100"/>
        <pc:sldMkLst>
          <pc:docMk/>
          <pc:sldMk cId="2823149137" sldId="327"/>
        </pc:sldMkLst>
        <pc:spChg chg="del">
          <ac:chgData name="Duce, Patricia" userId="63213659-433f-4003-8b64-f125efbf754c" providerId="ADAL" clId="{4B511DD5-90B6-4F5E-A66D-701B164FB18A}" dt="2021-09-08T12:45:16.002" v="240" actId="478"/>
          <ac:spMkLst>
            <pc:docMk/>
            <pc:sldMk cId="2823149137" sldId="327"/>
            <ac:spMk id="2" creationId="{8F99B33A-D47D-4526-8E73-FF0D8CA1F181}"/>
          </ac:spMkLst>
        </pc:spChg>
        <pc:spChg chg="del">
          <ac:chgData name="Duce, Patricia" userId="63213659-433f-4003-8b64-f125efbf754c" providerId="ADAL" clId="{4B511DD5-90B6-4F5E-A66D-701B164FB18A}" dt="2021-09-08T12:45:17.778" v="241" actId="22"/>
          <ac:spMkLst>
            <pc:docMk/>
            <pc:sldMk cId="2823149137" sldId="327"/>
            <ac:spMk id="3" creationId="{BB83FF5F-B12F-49A9-B8D8-B82B64C8C38C}"/>
          </ac:spMkLst>
        </pc:spChg>
        <pc:picChg chg="add mod ord modCrop">
          <ac:chgData name="Duce, Patricia" userId="63213659-433f-4003-8b64-f125efbf754c" providerId="ADAL" clId="{4B511DD5-90B6-4F5E-A66D-701B164FB18A}" dt="2021-09-08T12:45:36.175" v="246" actId="14100"/>
          <ac:picMkLst>
            <pc:docMk/>
            <pc:sldMk cId="2823149137" sldId="327"/>
            <ac:picMk id="5" creationId="{B55FE490-DD18-491E-89EF-546C70925798}"/>
          </ac:picMkLst>
        </pc:picChg>
      </pc:sldChg>
      <pc:sldChg chg="addSp delSp modSp new mod">
        <pc:chgData name="Duce, Patricia" userId="63213659-433f-4003-8b64-f125efbf754c" providerId="ADAL" clId="{4B511DD5-90B6-4F5E-A66D-701B164FB18A}" dt="2021-09-08T12:46:41.802" v="256" actId="1076"/>
        <pc:sldMkLst>
          <pc:docMk/>
          <pc:sldMk cId="2620862809" sldId="328"/>
        </pc:sldMkLst>
        <pc:spChg chg="del">
          <ac:chgData name="Duce, Patricia" userId="63213659-433f-4003-8b64-f125efbf754c" providerId="ADAL" clId="{4B511DD5-90B6-4F5E-A66D-701B164FB18A}" dt="2021-09-08T12:46:16.371" v="248" actId="478"/>
          <ac:spMkLst>
            <pc:docMk/>
            <pc:sldMk cId="2620862809" sldId="328"/>
            <ac:spMk id="2" creationId="{60ACE402-076F-4BC0-8C56-0964664D29E7}"/>
          </ac:spMkLst>
        </pc:spChg>
        <pc:spChg chg="del">
          <ac:chgData name="Duce, Patricia" userId="63213659-433f-4003-8b64-f125efbf754c" providerId="ADAL" clId="{4B511DD5-90B6-4F5E-A66D-701B164FB18A}" dt="2021-09-08T12:46:18.545" v="249" actId="22"/>
          <ac:spMkLst>
            <pc:docMk/>
            <pc:sldMk cId="2620862809" sldId="328"/>
            <ac:spMk id="3" creationId="{218F554C-5557-45AF-B5E9-E76BADE2B151}"/>
          </ac:spMkLst>
        </pc:spChg>
        <pc:picChg chg="add mod ord modCrop">
          <ac:chgData name="Duce, Patricia" userId="63213659-433f-4003-8b64-f125efbf754c" providerId="ADAL" clId="{4B511DD5-90B6-4F5E-A66D-701B164FB18A}" dt="2021-09-08T12:46:41.802" v="256" actId="1076"/>
          <ac:picMkLst>
            <pc:docMk/>
            <pc:sldMk cId="2620862809" sldId="328"/>
            <ac:picMk id="5" creationId="{F963DBC5-37A9-42EF-B3E2-8D02521945F6}"/>
          </ac:picMkLst>
        </pc:picChg>
      </pc:sldChg>
      <pc:sldChg chg="modSp mod">
        <pc:chgData name="Duce, Patricia" userId="63213659-433f-4003-8b64-f125efbf754c" providerId="ADAL" clId="{4B511DD5-90B6-4F5E-A66D-701B164FB18A}" dt="2022-09-05T20:47:45.027" v="435" actId="14100"/>
        <pc:sldMkLst>
          <pc:docMk/>
          <pc:sldMk cId="238646355" sldId="330"/>
        </pc:sldMkLst>
        <pc:picChg chg="mod modCrop">
          <ac:chgData name="Duce, Patricia" userId="63213659-433f-4003-8b64-f125efbf754c" providerId="ADAL" clId="{4B511DD5-90B6-4F5E-A66D-701B164FB18A}" dt="2022-09-05T20:47:45.027" v="435" actId="14100"/>
          <ac:picMkLst>
            <pc:docMk/>
            <pc:sldMk cId="238646355" sldId="330"/>
            <ac:picMk id="5" creationId="{D42F7965-EE7D-3A9A-F6E0-35628C205757}"/>
          </ac:picMkLst>
        </pc:picChg>
      </pc:sldChg>
      <pc:sldChg chg="ord">
        <pc:chgData name="Duce, Patricia" userId="63213659-433f-4003-8b64-f125efbf754c" providerId="ADAL" clId="{4B511DD5-90B6-4F5E-A66D-701B164FB18A}" dt="2022-09-05T19:10:29.154" v="431"/>
        <pc:sldMkLst>
          <pc:docMk/>
          <pc:sldMk cId="1697054028" sldId="334"/>
        </pc:sldMkLst>
      </pc:sldChg>
      <pc:sldChg chg="modSp mod">
        <pc:chgData name="Duce, Patricia" userId="63213659-433f-4003-8b64-f125efbf754c" providerId="ADAL" clId="{4B511DD5-90B6-4F5E-A66D-701B164FB18A}" dt="2022-09-05T20:52:46.667" v="440" actId="20577"/>
        <pc:sldMkLst>
          <pc:docMk/>
          <pc:sldMk cId="3510374959" sldId="343"/>
        </pc:sldMkLst>
        <pc:spChg chg="mod">
          <ac:chgData name="Duce, Patricia" userId="63213659-433f-4003-8b64-f125efbf754c" providerId="ADAL" clId="{4B511DD5-90B6-4F5E-A66D-701B164FB18A}" dt="2022-09-05T20:52:46.667" v="440" actId="20577"/>
          <ac:spMkLst>
            <pc:docMk/>
            <pc:sldMk cId="3510374959" sldId="343"/>
            <ac:spMk id="3" creationId="{703EE8D7-4305-E324-3CFA-1FACDFB473FB}"/>
          </ac:spMkLst>
        </pc:spChg>
      </pc:sldChg>
      <pc:sldChg chg="addSp delSp modSp mod">
        <pc:chgData name="Duce, Patricia" userId="63213659-433f-4003-8b64-f125efbf754c" providerId="ADAL" clId="{4B511DD5-90B6-4F5E-A66D-701B164FB18A}" dt="2022-09-05T21:12:20.579" v="447" actId="1076"/>
        <pc:sldMkLst>
          <pc:docMk/>
          <pc:sldMk cId="1000366414" sldId="350"/>
        </pc:sldMkLst>
        <pc:spChg chg="del">
          <ac:chgData name="Duce, Patricia" userId="63213659-433f-4003-8b64-f125efbf754c" providerId="ADAL" clId="{4B511DD5-90B6-4F5E-A66D-701B164FB18A}" dt="2022-09-05T21:12:13.856" v="444" actId="478"/>
          <ac:spMkLst>
            <pc:docMk/>
            <pc:sldMk cId="1000366414" sldId="350"/>
            <ac:spMk id="2" creationId="{A78E5A62-AE9B-EDB9-D89C-661EACFCA993}"/>
          </ac:spMkLst>
        </pc:spChg>
        <pc:spChg chg="del">
          <ac:chgData name="Duce, Patricia" userId="63213659-433f-4003-8b64-f125efbf754c" providerId="ADAL" clId="{4B511DD5-90B6-4F5E-A66D-701B164FB18A}" dt="2022-09-05T21:12:15.215" v="445" actId="478"/>
          <ac:spMkLst>
            <pc:docMk/>
            <pc:sldMk cId="1000366414" sldId="350"/>
            <ac:spMk id="3" creationId="{B4590B06-1573-0117-0BF6-CE391A1B93C8}"/>
          </ac:spMkLst>
        </pc:spChg>
        <pc:picChg chg="add mod modCrop">
          <ac:chgData name="Duce, Patricia" userId="63213659-433f-4003-8b64-f125efbf754c" providerId="ADAL" clId="{4B511DD5-90B6-4F5E-A66D-701B164FB18A}" dt="2022-09-05T21:12:20.579" v="447" actId="1076"/>
          <ac:picMkLst>
            <pc:docMk/>
            <pc:sldMk cId="1000366414" sldId="350"/>
            <ac:picMk id="5" creationId="{8538CFBC-1251-2E2E-9092-A1F8FBCBD8B2}"/>
          </ac:picMkLst>
        </pc:picChg>
      </pc:sldChg>
      <pc:sldChg chg="delSp modSp new mod">
        <pc:chgData name="Duce, Patricia" userId="63213659-433f-4003-8b64-f125efbf754c" providerId="ADAL" clId="{4B511DD5-90B6-4F5E-A66D-701B164FB18A}" dt="2022-09-05T18:43:45.998" v="312" actId="478"/>
        <pc:sldMkLst>
          <pc:docMk/>
          <pc:sldMk cId="546323511" sldId="351"/>
        </pc:sldMkLst>
        <pc:spChg chg="mod">
          <ac:chgData name="Duce, Patricia" userId="63213659-433f-4003-8b64-f125efbf754c" providerId="ADAL" clId="{4B511DD5-90B6-4F5E-A66D-701B164FB18A}" dt="2022-09-05T18:43:26.710" v="309" actId="20577"/>
          <ac:spMkLst>
            <pc:docMk/>
            <pc:sldMk cId="546323511" sldId="351"/>
            <ac:spMk id="2" creationId="{D0A98363-C83B-5F05-8823-1D394C331BEA}"/>
          </ac:spMkLst>
        </pc:spChg>
        <pc:spChg chg="del">
          <ac:chgData name="Duce, Patricia" userId="63213659-433f-4003-8b64-f125efbf754c" providerId="ADAL" clId="{4B511DD5-90B6-4F5E-A66D-701B164FB18A}" dt="2022-09-05T18:43:45.998" v="312" actId="478"/>
          <ac:spMkLst>
            <pc:docMk/>
            <pc:sldMk cId="546323511" sldId="351"/>
            <ac:spMk id="3" creationId="{7DD038E2-87E0-5B2F-08A6-FD9B191DBA6E}"/>
          </ac:spMkLst>
        </pc:spChg>
      </pc:sldChg>
      <pc:sldChg chg="modSp new mod">
        <pc:chgData name="Duce, Patricia" userId="63213659-433f-4003-8b64-f125efbf754c" providerId="ADAL" clId="{4B511DD5-90B6-4F5E-A66D-701B164FB18A}" dt="2022-09-05T18:49:34.207" v="395" actId="113"/>
        <pc:sldMkLst>
          <pc:docMk/>
          <pc:sldMk cId="936319048" sldId="352"/>
        </pc:sldMkLst>
        <pc:spChg chg="mod">
          <ac:chgData name="Duce, Patricia" userId="63213659-433f-4003-8b64-f125efbf754c" providerId="ADAL" clId="{4B511DD5-90B6-4F5E-A66D-701B164FB18A}" dt="2022-09-05T18:49:23.597" v="392" actId="20577"/>
          <ac:spMkLst>
            <pc:docMk/>
            <pc:sldMk cId="936319048" sldId="352"/>
            <ac:spMk id="2" creationId="{FAD15304-C293-8046-9801-C06D4105DD7E}"/>
          </ac:spMkLst>
        </pc:spChg>
        <pc:spChg chg="mod">
          <ac:chgData name="Duce, Patricia" userId="63213659-433f-4003-8b64-f125efbf754c" providerId="ADAL" clId="{4B511DD5-90B6-4F5E-A66D-701B164FB18A}" dt="2022-09-05T18:49:34.207" v="395" actId="113"/>
          <ac:spMkLst>
            <pc:docMk/>
            <pc:sldMk cId="936319048" sldId="352"/>
            <ac:spMk id="3" creationId="{08A22AA4-362F-23CC-47A5-1FE1EBC44400}"/>
          </ac:spMkLst>
        </pc:spChg>
      </pc:sldChg>
      <pc:sldChg chg="modSp add mod">
        <pc:chgData name="Duce, Patricia" userId="63213659-433f-4003-8b64-f125efbf754c" providerId="ADAL" clId="{4B511DD5-90B6-4F5E-A66D-701B164FB18A}" dt="2022-09-05T18:47:06.339" v="377" actId="113"/>
        <pc:sldMkLst>
          <pc:docMk/>
          <pc:sldMk cId="2968487106" sldId="353"/>
        </pc:sldMkLst>
        <pc:spChg chg="mod">
          <ac:chgData name="Duce, Patricia" userId="63213659-433f-4003-8b64-f125efbf754c" providerId="ADAL" clId="{4B511DD5-90B6-4F5E-A66D-701B164FB18A}" dt="2022-09-05T18:47:06.339" v="377" actId="113"/>
          <ac:spMkLst>
            <pc:docMk/>
            <pc:sldMk cId="2968487106" sldId="353"/>
            <ac:spMk id="3" creationId="{7DD038E2-87E0-5B2F-08A6-FD9B191DBA6E}"/>
          </ac:spMkLst>
        </pc:spChg>
      </pc:sldChg>
      <pc:sldChg chg="delSp modSp new mod">
        <pc:chgData name="Duce, Patricia" userId="63213659-433f-4003-8b64-f125efbf754c" providerId="ADAL" clId="{4B511DD5-90B6-4F5E-A66D-701B164FB18A}" dt="2022-09-05T18:44:56.925" v="360" actId="20577"/>
        <pc:sldMkLst>
          <pc:docMk/>
          <pc:sldMk cId="3033638441" sldId="354"/>
        </pc:sldMkLst>
        <pc:spChg chg="mod">
          <ac:chgData name="Duce, Patricia" userId="63213659-433f-4003-8b64-f125efbf754c" providerId="ADAL" clId="{4B511DD5-90B6-4F5E-A66D-701B164FB18A}" dt="2022-09-05T18:44:56.925" v="360" actId="20577"/>
          <ac:spMkLst>
            <pc:docMk/>
            <pc:sldMk cId="3033638441" sldId="354"/>
            <ac:spMk id="2" creationId="{750F9F0A-CE49-49FD-39B5-8DB911871091}"/>
          </ac:spMkLst>
        </pc:spChg>
        <pc:spChg chg="del">
          <ac:chgData name="Duce, Patricia" userId="63213659-433f-4003-8b64-f125efbf754c" providerId="ADAL" clId="{4B511DD5-90B6-4F5E-A66D-701B164FB18A}" dt="2022-09-05T18:44:28.825" v="344" actId="478"/>
          <ac:spMkLst>
            <pc:docMk/>
            <pc:sldMk cId="3033638441" sldId="354"/>
            <ac:spMk id="3" creationId="{DDCBE60B-A7BB-B6CD-3303-660916B8B6CF}"/>
          </ac:spMkLst>
        </pc:spChg>
      </pc:sldChg>
      <pc:sldChg chg="modSp add mod">
        <pc:chgData name="Duce, Patricia" userId="63213659-433f-4003-8b64-f125efbf754c" providerId="ADAL" clId="{4B511DD5-90B6-4F5E-A66D-701B164FB18A}" dt="2022-09-05T18:45:19.552" v="365" actId="113"/>
        <pc:sldMkLst>
          <pc:docMk/>
          <pc:sldMk cId="3114271110" sldId="355"/>
        </pc:sldMkLst>
        <pc:spChg chg="mod">
          <ac:chgData name="Duce, Patricia" userId="63213659-433f-4003-8b64-f125efbf754c" providerId="ADAL" clId="{4B511DD5-90B6-4F5E-A66D-701B164FB18A}" dt="2022-09-05T18:45:00.061" v="362" actId="20577"/>
          <ac:spMkLst>
            <pc:docMk/>
            <pc:sldMk cId="3114271110" sldId="355"/>
            <ac:spMk id="2" creationId="{750F9F0A-CE49-49FD-39B5-8DB911871091}"/>
          </ac:spMkLst>
        </pc:spChg>
        <pc:spChg chg="mod">
          <ac:chgData name="Duce, Patricia" userId="63213659-433f-4003-8b64-f125efbf754c" providerId="ADAL" clId="{4B511DD5-90B6-4F5E-A66D-701B164FB18A}" dt="2022-09-05T18:45:19.552" v="365" actId="113"/>
          <ac:spMkLst>
            <pc:docMk/>
            <pc:sldMk cId="3114271110" sldId="355"/>
            <ac:spMk id="3" creationId="{DDCBE60B-A7BB-B6CD-3303-660916B8B6CF}"/>
          </ac:spMkLst>
        </pc:spChg>
      </pc:sldChg>
      <pc:sldChg chg="modSp add mod">
        <pc:chgData name="Duce, Patricia" userId="63213659-433f-4003-8b64-f125efbf754c" providerId="ADAL" clId="{4B511DD5-90B6-4F5E-A66D-701B164FB18A}" dt="2022-09-05T18:44:48.421" v="357" actId="20577"/>
        <pc:sldMkLst>
          <pc:docMk/>
          <pc:sldMk cId="3871121308" sldId="356"/>
        </pc:sldMkLst>
        <pc:spChg chg="mod">
          <ac:chgData name="Duce, Patricia" userId="63213659-433f-4003-8b64-f125efbf754c" providerId="ADAL" clId="{4B511DD5-90B6-4F5E-A66D-701B164FB18A}" dt="2022-09-05T18:44:48.421" v="357" actId="20577"/>
          <ac:spMkLst>
            <pc:docMk/>
            <pc:sldMk cId="3871121308" sldId="356"/>
            <ac:spMk id="2" creationId="{750F9F0A-CE49-49FD-39B5-8DB911871091}"/>
          </ac:spMkLst>
        </pc:spChg>
      </pc:sldChg>
      <pc:sldChg chg="modSp add mod">
        <pc:chgData name="Duce, Patricia" userId="63213659-433f-4003-8b64-f125efbf754c" providerId="ADAL" clId="{4B511DD5-90B6-4F5E-A66D-701B164FB18A}" dt="2022-09-05T18:46:10.743" v="370" actId="113"/>
        <pc:sldMkLst>
          <pc:docMk/>
          <pc:sldMk cId="3062315034" sldId="357"/>
        </pc:sldMkLst>
        <pc:spChg chg="mod">
          <ac:chgData name="Duce, Patricia" userId="63213659-433f-4003-8b64-f125efbf754c" providerId="ADAL" clId="{4B511DD5-90B6-4F5E-A66D-701B164FB18A}" dt="2022-09-05T18:46:10.743" v="370" actId="113"/>
          <ac:spMkLst>
            <pc:docMk/>
            <pc:sldMk cId="3062315034" sldId="357"/>
            <ac:spMk id="3" creationId="{DDCBE60B-A7BB-B6CD-3303-660916B8B6CF}"/>
          </ac:spMkLst>
        </pc:spChg>
      </pc:sldChg>
      <pc:sldChg chg="addSp delSp modSp new mod ord modAnim">
        <pc:chgData name="Duce, Patricia" userId="63213659-433f-4003-8b64-f125efbf754c" providerId="ADAL" clId="{4B511DD5-90B6-4F5E-A66D-701B164FB18A}" dt="2022-09-05T19:11:09.249" v="433"/>
        <pc:sldMkLst>
          <pc:docMk/>
          <pc:sldMk cId="1337566437" sldId="358"/>
        </pc:sldMkLst>
        <pc:spChg chg="mod">
          <ac:chgData name="Duce, Patricia" userId="63213659-433f-4003-8b64-f125efbf754c" providerId="ADAL" clId="{4B511DD5-90B6-4F5E-A66D-701B164FB18A}" dt="2022-09-05T19:09:03.777" v="422" actId="20577"/>
          <ac:spMkLst>
            <pc:docMk/>
            <pc:sldMk cId="1337566437" sldId="358"/>
            <ac:spMk id="2" creationId="{0C883834-6610-9E39-BEF3-FB517EE18C81}"/>
          </ac:spMkLst>
        </pc:spChg>
        <pc:spChg chg="del mod">
          <ac:chgData name="Duce, Patricia" userId="63213659-433f-4003-8b64-f125efbf754c" providerId="ADAL" clId="{4B511DD5-90B6-4F5E-A66D-701B164FB18A}" dt="2022-09-05T19:10:18.009" v="428" actId="478"/>
          <ac:spMkLst>
            <pc:docMk/>
            <pc:sldMk cId="1337566437" sldId="358"/>
            <ac:spMk id="3" creationId="{0054F7F7-303B-D6B1-BE5A-EDCFB35073BD}"/>
          </ac:spMkLst>
        </pc:spChg>
        <pc:picChg chg="add mod">
          <ac:chgData name="Duce, Patricia" userId="63213659-433f-4003-8b64-f125efbf754c" providerId="ADAL" clId="{4B511DD5-90B6-4F5E-A66D-701B164FB18A}" dt="2022-09-05T19:10:19.895" v="429" actId="14100"/>
          <ac:picMkLst>
            <pc:docMk/>
            <pc:sldMk cId="1337566437" sldId="358"/>
            <ac:picMk id="4" creationId="{BEBB1171-D34E-9A93-46C3-28C66F9B4457}"/>
          </ac:picMkLst>
        </pc:picChg>
      </pc:sldChg>
      <pc:sldChg chg="modSp add mod">
        <pc:chgData name="Duce, Patricia" userId="63213659-433f-4003-8b64-f125efbf754c" providerId="ADAL" clId="{4B511DD5-90B6-4F5E-A66D-701B164FB18A}" dt="2022-09-05T21:14:04.813" v="457" actId="732"/>
        <pc:sldMkLst>
          <pc:docMk/>
          <pc:sldMk cId="3585122393" sldId="359"/>
        </pc:sldMkLst>
        <pc:picChg chg="mod modCrop">
          <ac:chgData name="Duce, Patricia" userId="63213659-433f-4003-8b64-f125efbf754c" providerId="ADAL" clId="{4B511DD5-90B6-4F5E-A66D-701B164FB18A}" dt="2022-09-05T21:14:04.813" v="457" actId="732"/>
          <ac:picMkLst>
            <pc:docMk/>
            <pc:sldMk cId="3585122393" sldId="359"/>
            <ac:picMk id="5" creationId="{8538CFBC-1251-2E2E-9092-A1F8FBCBD8B2}"/>
          </ac:picMkLst>
        </pc:picChg>
      </pc:sldChg>
      <pc:sldChg chg="addSp delSp modSp new mod">
        <pc:chgData name="Duce, Patricia" userId="63213659-433f-4003-8b64-f125efbf754c" providerId="ADAL" clId="{4B511DD5-90B6-4F5E-A66D-701B164FB18A}" dt="2022-09-05T21:16:02.376" v="476" actId="1076"/>
        <pc:sldMkLst>
          <pc:docMk/>
          <pc:sldMk cId="1201811241" sldId="360"/>
        </pc:sldMkLst>
        <pc:spChg chg="del">
          <ac:chgData name="Duce, Patricia" userId="63213659-433f-4003-8b64-f125efbf754c" providerId="ADAL" clId="{4B511DD5-90B6-4F5E-A66D-701B164FB18A}" dt="2022-09-05T21:14:45.057" v="459" actId="478"/>
          <ac:spMkLst>
            <pc:docMk/>
            <pc:sldMk cId="1201811241" sldId="360"/>
            <ac:spMk id="2" creationId="{5071D7CA-939F-46BE-D30F-C51FA4F8EB91}"/>
          </ac:spMkLst>
        </pc:spChg>
        <pc:spChg chg="del">
          <ac:chgData name="Duce, Patricia" userId="63213659-433f-4003-8b64-f125efbf754c" providerId="ADAL" clId="{4B511DD5-90B6-4F5E-A66D-701B164FB18A}" dt="2022-09-05T21:14:47.391" v="460" actId="22"/>
          <ac:spMkLst>
            <pc:docMk/>
            <pc:sldMk cId="1201811241" sldId="360"/>
            <ac:spMk id="3" creationId="{D1874581-72B5-B26B-EF43-C19B7195D486}"/>
          </ac:spMkLst>
        </pc:spChg>
        <pc:spChg chg="add mod">
          <ac:chgData name="Duce, Patricia" userId="63213659-433f-4003-8b64-f125efbf754c" providerId="ADAL" clId="{4B511DD5-90B6-4F5E-A66D-701B164FB18A}" dt="2022-09-05T21:15:11.771" v="468" actId="14100"/>
          <ac:spMkLst>
            <pc:docMk/>
            <pc:sldMk cId="1201811241" sldId="360"/>
            <ac:spMk id="7" creationId="{060E92F6-038E-F138-5E7C-EBE1A4FF9E09}"/>
          </ac:spMkLst>
        </pc:spChg>
        <pc:picChg chg="add del mod ord">
          <ac:chgData name="Duce, Patricia" userId="63213659-433f-4003-8b64-f125efbf754c" providerId="ADAL" clId="{4B511DD5-90B6-4F5E-A66D-701B164FB18A}" dt="2022-09-05T21:14:50.041" v="461" actId="478"/>
          <ac:picMkLst>
            <pc:docMk/>
            <pc:sldMk cId="1201811241" sldId="360"/>
            <ac:picMk id="5" creationId="{6EE45B9E-03D1-3DEC-D1A0-4395E0B975DF}"/>
          </ac:picMkLst>
        </pc:picChg>
        <pc:picChg chg="add mod modCrop">
          <ac:chgData name="Duce, Patricia" userId="63213659-433f-4003-8b64-f125efbf754c" providerId="ADAL" clId="{4B511DD5-90B6-4F5E-A66D-701B164FB18A}" dt="2022-09-05T21:16:02.376" v="476" actId="1076"/>
          <ac:picMkLst>
            <pc:docMk/>
            <pc:sldMk cId="1201811241" sldId="360"/>
            <ac:picMk id="9" creationId="{82FB5779-0B0D-48FE-D9FB-FFAF20F0AA49}"/>
          </ac:picMkLst>
        </pc:picChg>
      </pc:sldChg>
      <pc:sldChg chg="modSp new mod">
        <pc:chgData name="Duce, Patricia" userId="63213659-433f-4003-8b64-f125efbf754c" providerId="ADAL" clId="{4B511DD5-90B6-4F5E-A66D-701B164FB18A}" dt="2022-09-05T21:20:54.825" v="493" actId="113"/>
        <pc:sldMkLst>
          <pc:docMk/>
          <pc:sldMk cId="2721278255" sldId="361"/>
        </pc:sldMkLst>
        <pc:spChg chg="mod">
          <ac:chgData name="Duce, Patricia" userId="63213659-433f-4003-8b64-f125efbf754c" providerId="ADAL" clId="{4B511DD5-90B6-4F5E-A66D-701B164FB18A}" dt="2022-09-05T21:20:42.392" v="484" actId="20577"/>
          <ac:spMkLst>
            <pc:docMk/>
            <pc:sldMk cId="2721278255" sldId="361"/>
            <ac:spMk id="2" creationId="{632D3733-003B-17F5-577E-C69399193684}"/>
          </ac:spMkLst>
        </pc:spChg>
        <pc:spChg chg="mod">
          <ac:chgData name="Duce, Patricia" userId="63213659-433f-4003-8b64-f125efbf754c" providerId="ADAL" clId="{4B511DD5-90B6-4F5E-A66D-701B164FB18A}" dt="2022-09-05T21:20:54.825" v="493" actId="113"/>
          <ac:spMkLst>
            <pc:docMk/>
            <pc:sldMk cId="2721278255" sldId="361"/>
            <ac:spMk id="3" creationId="{0ABAE5AC-8B52-F4D7-7F99-6BC71993A582}"/>
          </ac:spMkLst>
        </pc:spChg>
      </pc:sldChg>
      <pc:sldChg chg="delSp modSp new mod">
        <pc:chgData name="Duce, Patricia" userId="63213659-433f-4003-8b64-f125efbf754c" providerId="ADAL" clId="{4B511DD5-90B6-4F5E-A66D-701B164FB18A}" dt="2022-09-05T21:22:01.175" v="518" actId="478"/>
        <pc:sldMkLst>
          <pc:docMk/>
          <pc:sldMk cId="3745313704" sldId="362"/>
        </pc:sldMkLst>
        <pc:spChg chg="del">
          <ac:chgData name="Duce, Patricia" userId="63213659-433f-4003-8b64-f125efbf754c" providerId="ADAL" clId="{4B511DD5-90B6-4F5E-A66D-701B164FB18A}" dt="2022-09-05T21:22:01.175" v="518" actId="478"/>
          <ac:spMkLst>
            <pc:docMk/>
            <pc:sldMk cId="3745313704" sldId="362"/>
            <ac:spMk id="2" creationId="{975F27B6-0007-F964-C773-9BD5C5AF6A84}"/>
          </ac:spMkLst>
        </pc:spChg>
        <pc:spChg chg="mod">
          <ac:chgData name="Duce, Patricia" userId="63213659-433f-4003-8b64-f125efbf754c" providerId="ADAL" clId="{4B511DD5-90B6-4F5E-A66D-701B164FB18A}" dt="2022-09-05T21:21:57.761" v="517" actId="20577"/>
          <ac:spMkLst>
            <pc:docMk/>
            <pc:sldMk cId="3745313704" sldId="362"/>
            <ac:spMk id="3" creationId="{A0A966C1-69C7-43C7-D073-A0CCAA4519FD}"/>
          </ac:spMkLst>
        </pc:spChg>
      </pc:sldChg>
      <pc:sldChg chg="delSp modSp new mod">
        <pc:chgData name="Duce, Patricia" userId="63213659-433f-4003-8b64-f125efbf754c" providerId="ADAL" clId="{4B511DD5-90B6-4F5E-A66D-701B164FB18A}" dt="2022-09-05T21:26:20.998" v="536" actId="27636"/>
        <pc:sldMkLst>
          <pc:docMk/>
          <pc:sldMk cId="3677874228" sldId="363"/>
        </pc:sldMkLst>
        <pc:spChg chg="del">
          <ac:chgData name="Duce, Patricia" userId="63213659-433f-4003-8b64-f125efbf754c" providerId="ADAL" clId="{4B511DD5-90B6-4F5E-A66D-701B164FB18A}" dt="2022-09-05T21:25:28.751" v="522" actId="478"/>
          <ac:spMkLst>
            <pc:docMk/>
            <pc:sldMk cId="3677874228" sldId="363"/>
            <ac:spMk id="2" creationId="{46DBD74C-CFCE-8C98-F583-A38202434091}"/>
          </ac:spMkLst>
        </pc:spChg>
        <pc:spChg chg="mod">
          <ac:chgData name="Duce, Patricia" userId="63213659-433f-4003-8b64-f125efbf754c" providerId="ADAL" clId="{4B511DD5-90B6-4F5E-A66D-701B164FB18A}" dt="2022-09-05T21:26:20.998" v="536" actId="27636"/>
          <ac:spMkLst>
            <pc:docMk/>
            <pc:sldMk cId="3677874228" sldId="363"/>
            <ac:spMk id="3" creationId="{1459828D-2BE4-ED7F-8D7F-10E74BF535FD}"/>
          </ac:spMkLst>
        </pc:spChg>
      </pc:sldChg>
      <pc:sldChg chg="delSp modSp new mod">
        <pc:chgData name="Duce, Patricia" userId="63213659-433f-4003-8b64-f125efbf754c" providerId="ADAL" clId="{4B511DD5-90B6-4F5E-A66D-701B164FB18A}" dt="2022-09-05T21:30:50.532" v="549" actId="20577"/>
        <pc:sldMkLst>
          <pc:docMk/>
          <pc:sldMk cId="820171245" sldId="364"/>
        </pc:sldMkLst>
        <pc:spChg chg="del">
          <ac:chgData name="Duce, Patricia" userId="63213659-433f-4003-8b64-f125efbf754c" providerId="ADAL" clId="{4B511DD5-90B6-4F5E-A66D-701B164FB18A}" dt="2022-09-05T21:30:33.955" v="542" actId="478"/>
          <ac:spMkLst>
            <pc:docMk/>
            <pc:sldMk cId="820171245" sldId="364"/>
            <ac:spMk id="2" creationId="{17C5D63E-B92B-3550-0462-5DDCCD6CACD6}"/>
          </ac:spMkLst>
        </pc:spChg>
        <pc:spChg chg="mod">
          <ac:chgData name="Duce, Patricia" userId="63213659-433f-4003-8b64-f125efbf754c" providerId="ADAL" clId="{4B511DD5-90B6-4F5E-A66D-701B164FB18A}" dt="2022-09-05T21:30:50.532" v="549" actId="20577"/>
          <ac:spMkLst>
            <pc:docMk/>
            <pc:sldMk cId="820171245" sldId="364"/>
            <ac:spMk id="3" creationId="{426F98E3-8A6F-D1EE-633C-C781A6FECF3C}"/>
          </ac:spMkLst>
        </pc:spChg>
      </pc:sldChg>
      <pc:sldChg chg="addSp delSp modSp new mod">
        <pc:chgData name="Duce, Patricia" userId="63213659-433f-4003-8b64-f125efbf754c" providerId="ADAL" clId="{4B511DD5-90B6-4F5E-A66D-701B164FB18A}" dt="2022-09-05T21:31:35.245" v="556" actId="14100"/>
        <pc:sldMkLst>
          <pc:docMk/>
          <pc:sldMk cId="802450296" sldId="365"/>
        </pc:sldMkLst>
        <pc:spChg chg="del">
          <ac:chgData name="Duce, Patricia" userId="63213659-433f-4003-8b64-f125efbf754c" providerId="ADAL" clId="{4B511DD5-90B6-4F5E-A66D-701B164FB18A}" dt="2022-09-05T21:31:15.928" v="552" actId="478"/>
          <ac:spMkLst>
            <pc:docMk/>
            <pc:sldMk cId="802450296" sldId="365"/>
            <ac:spMk id="2" creationId="{833E25DB-E639-3ACF-103E-8E3103276C5B}"/>
          </ac:spMkLst>
        </pc:spChg>
        <pc:spChg chg="del">
          <ac:chgData name="Duce, Patricia" userId="63213659-433f-4003-8b64-f125efbf754c" providerId="ADAL" clId="{4B511DD5-90B6-4F5E-A66D-701B164FB18A}" dt="2022-09-05T21:31:12.624" v="551" actId="22"/>
          <ac:spMkLst>
            <pc:docMk/>
            <pc:sldMk cId="802450296" sldId="365"/>
            <ac:spMk id="3" creationId="{3E83175D-DC03-4096-7205-7FE4F7BAC661}"/>
          </ac:spMkLst>
        </pc:spChg>
        <pc:picChg chg="add mod ord modCrop">
          <ac:chgData name="Duce, Patricia" userId="63213659-433f-4003-8b64-f125efbf754c" providerId="ADAL" clId="{4B511DD5-90B6-4F5E-A66D-701B164FB18A}" dt="2022-09-05T21:31:35.245" v="556" actId="14100"/>
          <ac:picMkLst>
            <pc:docMk/>
            <pc:sldMk cId="802450296" sldId="365"/>
            <ac:picMk id="5" creationId="{3A858DAF-343C-7E59-F612-0EF1EC3D9D6F}"/>
          </ac:picMkLst>
        </pc:picChg>
      </pc:sldChg>
      <pc:sldChg chg="addSp delSp modSp new mod">
        <pc:chgData name="Duce, Patricia" userId="63213659-433f-4003-8b64-f125efbf754c" providerId="ADAL" clId="{4B511DD5-90B6-4F5E-A66D-701B164FB18A}" dt="2022-09-05T21:41:51.305" v="611" actId="20577"/>
        <pc:sldMkLst>
          <pc:docMk/>
          <pc:sldMk cId="4036803029" sldId="366"/>
        </pc:sldMkLst>
        <pc:spChg chg="del">
          <ac:chgData name="Duce, Patricia" userId="63213659-433f-4003-8b64-f125efbf754c" providerId="ADAL" clId="{4B511DD5-90B6-4F5E-A66D-701B164FB18A}" dt="2022-09-05T21:41:08.604" v="562" actId="478"/>
          <ac:spMkLst>
            <pc:docMk/>
            <pc:sldMk cId="4036803029" sldId="366"/>
            <ac:spMk id="2" creationId="{DED4F31B-3B61-C1F3-C5E2-97A3017C2734}"/>
          </ac:spMkLst>
        </pc:spChg>
        <pc:spChg chg="del">
          <ac:chgData name="Duce, Patricia" userId="63213659-433f-4003-8b64-f125efbf754c" providerId="ADAL" clId="{4B511DD5-90B6-4F5E-A66D-701B164FB18A}" dt="2022-09-05T21:40:42.153" v="558" actId="22"/>
          <ac:spMkLst>
            <pc:docMk/>
            <pc:sldMk cId="4036803029" sldId="366"/>
            <ac:spMk id="3" creationId="{43DC6AF4-42A7-56A6-286E-ED7C1C1444C3}"/>
          </ac:spMkLst>
        </pc:spChg>
        <pc:spChg chg="add mod">
          <ac:chgData name="Duce, Patricia" userId="63213659-433f-4003-8b64-f125efbf754c" providerId="ADAL" clId="{4B511DD5-90B6-4F5E-A66D-701B164FB18A}" dt="2022-09-05T21:41:51.305" v="611" actId="20577"/>
          <ac:spMkLst>
            <pc:docMk/>
            <pc:sldMk cId="4036803029" sldId="366"/>
            <ac:spMk id="6" creationId="{D348597C-AF52-E50C-9832-496BD4EF56CB}"/>
          </ac:spMkLst>
        </pc:spChg>
        <pc:picChg chg="add mod ord modCrop">
          <ac:chgData name="Duce, Patricia" userId="63213659-433f-4003-8b64-f125efbf754c" providerId="ADAL" clId="{4B511DD5-90B6-4F5E-A66D-701B164FB18A}" dt="2022-09-05T21:41:38.568" v="568" actId="1076"/>
          <ac:picMkLst>
            <pc:docMk/>
            <pc:sldMk cId="4036803029" sldId="366"/>
            <ac:picMk id="5" creationId="{62F398BF-EBA5-35D8-40C3-71BC19F53FB0}"/>
          </ac:picMkLst>
        </pc:picChg>
      </pc:sldChg>
    </pc:docChg>
  </pc:docChgLst>
  <pc:docChgLst>
    <pc:chgData name="Duce, Patricia" userId="63213659-433f-4003-8b64-f125efbf754c" providerId="ADAL" clId="{AA032C88-E3AC-4AC9-A766-54E40708DB1A}"/>
    <pc:docChg chg="undo custSel addSld delSld modSld sldOrd">
      <pc:chgData name="Duce, Patricia" userId="63213659-433f-4003-8b64-f125efbf754c" providerId="ADAL" clId="{AA032C88-E3AC-4AC9-A766-54E40708DB1A}" dt="2024-09-03T18:40:08.461" v="327" actId="14100"/>
      <pc:docMkLst>
        <pc:docMk/>
      </pc:docMkLst>
      <pc:sldChg chg="addSp delSp modSp mod">
        <pc:chgData name="Duce, Patricia" userId="63213659-433f-4003-8b64-f125efbf754c" providerId="ADAL" clId="{AA032C88-E3AC-4AC9-A766-54E40708DB1A}" dt="2024-09-03T00:41:59.024" v="245" actId="1076"/>
        <pc:sldMkLst>
          <pc:docMk/>
          <pc:sldMk cId="771729870" sldId="307"/>
        </pc:sldMkLst>
        <pc:spChg chg="add del mod">
          <ac:chgData name="Duce, Patricia" userId="63213659-433f-4003-8b64-f125efbf754c" providerId="ADAL" clId="{AA032C88-E3AC-4AC9-A766-54E40708DB1A}" dt="2024-09-03T00:41:42.288" v="240" actId="22"/>
          <ac:spMkLst>
            <pc:docMk/>
            <pc:sldMk cId="771729870" sldId="307"/>
            <ac:spMk id="3" creationId="{A2EFE18C-FC25-46EA-3152-97C5C5077659}"/>
          </ac:spMkLst>
        </pc:spChg>
        <pc:picChg chg="del">
          <ac:chgData name="Duce, Patricia" userId="63213659-433f-4003-8b64-f125efbf754c" providerId="ADAL" clId="{AA032C88-E3AC-4AC9-A766-54E40708DB1A}" dt="2024-09-03T00:41:40.016" v="239" actId="478"/>
          <ac:picMkLst>
            <pc:docMk/>
            <pc:sldMk cId="771729870" sldId="307"/>
            <ac:picMk id="5" creationId="{6E1D8FFD-7989-446E-A65F-6620933AB59C}"/>
          </ac:picMkLst>
        </pc:picChg>
        <pc:picChg chg="add mod ord modCrop">
          <ac:chgData name="Duce, Patricia" userId="63213659-433f-4003-8b64-f125efbf754c" providerId="ADAL" clId="{AA032C88-E3AC-4AC9-A766-54E40708DB1A}" dt="2024-09-03T00:41:59.024" v="245" actId="1076"/>
          <ac:picMkLst>
            <pc:docMk/>
            <pc:sldMk cId="771729870" sldId="307"/>
            <ac:picMk id="6" creationId="{BB4A5F14-A3AC-8F14-153E-4EF6FE0DB855}"/>
          </ac:picMkLst>
        </pc:picChg>
      </pc:sldChg>
      <pc:sldChg chg="modSp mod">
        <pc:chgData name="Duce, Patricia" userId="63213659-433f-4003-8b64-f125efbf754c" providerId="ADAL" clId="{AA032C88-E3AC-4AC9-A766-54E40708DB1A}" dt="2024-09-03T01:02:47.793" v="273" actId="20577"/>
        <pc:sldMkLst>
          <pc:docMk/>
          <pc:sldMk cId="3887530724" sldId="318"/>
        </pc:sldMkLst>
        <pc:spChg chg="mod">
          <ac:chgData name="Duce, Patricia" userId="63213659-433f-4003-8b64-f125efbf754c" providerId="ADAL" clId="{AA032C88-E3AC-4AC9-A766-54E40708DB1A}" dt="2024-09-03T01:02:47.793" v="273" actId="20577"/>
          <ac:spMkLst>
            <pc:docMk/>
            <pc:sldMk cId="3887530724" sldId="318"/>
            <ac:spMk id="3" creationId="{0CEAB4F6-146A-40C4-962B-6BC43404F1EA}"/>
          </ac:spMkLst>
        </pc:spChg>
      </pc:sldChg>
      <pc:sldChg chg="addSp modSp mod">
        <pc:chgData name="Duce, Patricia" userId="63213659-433f-4003-8b64-f125efbf754c" providerId="ADAL" clId="{AA032C88-E3AC-4AC9-A766-54E40708DB1A}" dt="2024-09-03T18:40:08.461" v="327" actId="14100"/>
        <pc:sldMkLst>
          <pc:docMk/>
          <pc:sldMk cId="2678732123" sldId="319"/>
        </pc:sldMkLst>
        <pc:picChg chg="add mod modCrop">
          <ac:chgData name="Duce, Patricia" userId="63213659-433f-4003-8b64-f125efbf754c" providerId="ADAL" clId="{AA032C88-E3AC-4AC9-A766-54E40708DB1A}" dt="2024-09-03T18:40:08.461" v="327" actId="14100"/>
          <ac:picMkLst>
            <pc:docMk/>
            <pc:sldMk cId="2678732123" sldId="319"/>
            <ac:picMk id="3" creationId="{3BBDC494-4953-EE08-7A57-B9B9464BBD59}"/>
          </ac:picMkLst>
        </pc:picChg>
        <pc:picChg chg="mod modCrop">
          <ac:chgData name="Duce, Patricia" userId="63213659-433f-4003-8b64-f125efbf754c" providerId="ADAL" clId="{AA032C88-E3AC-4AC9-A766-54E40708DB1A}" dt="2024-09-03T18:39:47.023" v="322" actId="732"/>
          <ac:picMkLst>
            <pc:docMk/>
            <pc:sldMk cId="2678732123" sldId="319"/>
            <ac:picMk id="6" creationId="{C74CA69A-163B-685F-685C-A7FC2D31A434}"/>
          </ac:picMkLst>
        </pc:picChg>
      </pc:sldChg>
      <pc:sldChg chg="addSp delSp modSp mod">
        <pc:chgData name="Duce, Patricia" userId="63213659-433f-4003-8b64-f125efbf754c" providerId="ADAL" clId="{AA032C88-E3AC-4AC9-A766-54E40708DB1A}" dt="2024-09-03T01:11:08.458" v="292" actId="1076"/>
        <pc:sldMkLst>
          <pc:docMk/>
          <pc:sldMk cId="1768399346" sldId="321"/>
        </pc:sldMkLst>
        <pc:picChg chg="add mod modCrop">
          <ac:chgData name="Duce, Patricia" userId="63213659-433f-4003-8b64-f125efbf754c" providerId="ADAL" clId="{AA032C88-E3AC-4AC9-A766-54E40708DB1A}" dt="2024-09-03T01:11:08.458" v="292" actId="1076"/>
          <ac:picMkLst>
            <pc:docMk/>
            <pc:sldMk cId="1768399346" sldId="321"/>
            <ac:picMk id="3" creationId="{805310D0-6940-F024-A0D3-C9A770F0907E}"/>
          </ac:picMkLst>
        </pc:picChg>
        <pc:picChg chg="del">
          <ac:chgData name="Duce, Patricia" userId="63213659-433f-4003-8b64-f125efbf754c" providerId="ADAL" clId="{AA032C88-E3AC-4AC9-A766-54E40708DB1A}" dt="2024-09-03T01:10:49.024" v="286" actId="478"/>
          <ac:picMkLst>
            <pc:docMk/>
            <pc:sldMk cId="1768399346" sldId="321"/>
            <ac:picMk id="4" creationId="{36B27BF4-258A-AC7A-47D4-910EBE231786}"/>
          </ac:picMkLst>
        </pc:picChg>
      </pc:sldChg>
      <pc:sldChg chg="addSp delSp modSp mod">
        <pc:chgData name="Duce, Patricia" userId="63213659-433f-4003-8b64-f125efbf754c" providerId="ADAL" clId="{AA032C88-E3AC-4AC9-A766-54E40708DB1A}" dt="2024-09-03T01:11:54.706" v="299" actId="14100"/>
        <pc:sldMkLst>
          <pc:docMk/>
          <pc:sldMk cId="3052894049" sldId="322"/>
        </pc:sldMkLst>
        <pc:spChg chg="add del mod">
          <ac:chgData name="Duce, Patricia" userId="63213659-433f-4003-8b64-f125efbf754c" providerId="ADAL" clId="{AA032C88-E3AC-4AC9-A766-54E40708DB1A}" dt="2024-09-03T01:11:33.725" v="294" actId="22"/>
          <ac:spMkLst>
            <pc:docMk/>
            <pc:sldMk cId="3052894049" sldId="322"/>
            <ac:spMk id="3" creationId="{B85BD648-4645-0449-3440-9350C6A57A2F}"/>
          </ac:spMkLst>
        </pc:spChg>
        <pc:picChg chg="add mod ord modCrop">
          <ac:chgData name="Duce, Patricia" userId="63213659-433f-4003-8b64-f125efbf754c" providerId="ADAL" clId="{AA032C88-E3AC-4AC9-A766-54E40708DB1A}" dt="2024-09-03T01:11:54.706" v="299" actId="14100"/>
          <ac:picMkLst>
            <pc:docMk/>
            <pc:sldMk cId="3052894049" sldId="322"/>
            <ac:picMk id="5" creationId="{6E209DDC-479F-8E5F-0B08-FB9AD1A164DF}"/>
          </ac:picMkLst>
        </pc:picChg>
        <pc:picChg chg="del">
          <ac:chgData name="Duce, Patricia" userId="63213659-433f-4003-8b64-f125efbf754c" providerId="ADAL" clId="{AA032C88-E3AC-4AC9-A766-54E40708DB1A}" dt="2024-09-03T01:11:31.863" v="293" actId="478"/>
          <ac:picMkLst>
            <pc:docMk/>
            <pc:sldMk cId="3052894049" sldId="322"/>
            <ac:picMk id="6" creationId="{52EE552C-508C-5518-36E4-BA98D965A336}"/>
          </ac:picMkLst>
        </pc:picChg>
      </pc:sldChg>
      <pc:sldChg chg="addSp delSp modSp mod">
        <pc:chgData name="Duce, Patricia" userId="63213659-433f-4003-8b64-f125efbf754c" providerId="ADAL" clId="{AA032C88-E3AC-4AC9-A766-54E40708DB1A}" dt="2024-09-03T01:16:36.411" v="307" actId="1076"/>
        <pc:sldMkLst>
          <pc:docMk/>
          <pc:sldMk cId="3134083013" sldId="324"/>
        </pc:sldMkLst>
        <pc:spChg chg="add del mod">
          <ac:chgData name="Duce, Patricia" userId="63213659-433f-4003-8b64-f125efbf754c" providerId="ADAL" clId="{AA032C88-E3AC-4AC9-A766-54E40708DB1A}" dt="2024-09-03T01:16:09.671" v="301" actId="22"/>
          <ac:spMkLst>
            <pc:docMk/>
            <pc:sldMk cId="3134083013" sldId="324"/>
            <ac:spMk id="3" creationId="{50FFB094-0455-B0BA-9462-40867DD445CA}"/>
          </ac:spMkLst>
        </pc:spChg>
        <pc:picChg chg="add mod ord modCrop">
          <ac:chgData name="Duce, Patricia" userId="63213659-433f-4003-8b64-f125efbf754c" providerId="ADAL" clId="{AA032C88-E3AC-4AC9-A766-54E40708DB1A}" dt="2024-09-03T01:16:36.411" v="307" actId="1076"/>
          <ac:picMkLst>
            <pc:docMk/>
            <pc:sldMk cId="3134083013" sldId="324"/>
            <ac:picMk id="5" creationId="{2236EF2A-57A4-3081-3A81-8B914A651889}"/>
          </ac:picMkLst>
        </pc:picChg>
        <pc:picChg chg="del">
          <ac:chgData name="Duce, Patricia" userId="63213659-433f-4003-8b64-f125efbf754c" providerId="ADAL" clId="{AA032C88-E3AC-4AC9-A766-54E40708DB1A}" dt="2024-09-03T01:16:08.025" v="300" actId="478"/>
          <ac:picMkLst>
            <pc:docMk/>
            <pc:sldMk cId="3134083013" sldId="324"/>
            <ac:picMk id="6" creationId="{45AA3AE8-9CC8-65FF-C2F7-ECF27CF3024D}"/>
          </ac:picMkLst>
        </pc:picChg>
      </pc:sldChg>
      <pc:sldChg chg="addSp delSp modSp mod">
        <pc:chgData name="Duce, Patricia" userId="63213659-433f-4003-8b64-f125efbf754c" providerId="ADAL" clId="{AA032C88-E3AC-4AC9-A766-54E40708DB1A}" dt="2024-09-03T00:52:54.585" v="266" actId="1076"/>
        <pc:sldMkLst>
          <pc:docMk/>
          <pc:sldMk cId="1897289362" sldId="331"/>
        </pc:sldMkLst>
        <pc:picChg chg="del">
          <ac:chgData name="Duce, Patricia" userId="63213659-433f-4003-8b64-f125efbf754c" providerId="ADAL" clId="{AA032C88-E3AC-4AC9-A766-54E40708DB1A}" dt="2024-09-03T00:52:34.038" v="259" actId="478"/>
          <ac:picMkLst>
            <pc:docMk/>
            <pc:sldMk cId="1897289362" sldId="331"/>
            <ac:picMk id="3" creationId="{0249BDBD-7B53-D999-B2F1-87C27686DF27}"/>
          </ac:picMkLst>
        </pc:picChg>
        <pc:picChg chg="add mod modCrop">
          <ac:chgData name="Duce, Patricia" userId="63213659-433f-4003-8b64-f125efbf754c" providerId="ADAL" clId="{AA032C88-E3AC-4AC9-A766-54E40708DB1A}" dt="2024-09-03T00:52:54.585" v="266" actId="1076"/>
          <ac:picMkLst>
            <pc:docMk/>
            <pc:sldMk cId="1897289362" sldId="331"/>
            <ac:picMk id="4" creationId="{66E30BD2-4128-DFEB-9BBF-9ECED14EBF3D}"/>
          </ac:picMkLst>
        </pc:picChg>
      </pc:sldChg>
      <pc:sldChg chg="modSp mod">
        <pc:chgData name="Duce, Patricia" userId="63213659-433f-4003-8b64-f125efbf754c" providerId="ADAL" clId="{AA032C88-E3AC-4AC9-A766-54E40708DB1A}" dt="2024-09-03T00:47:35.390" v="253" actId="20577"/>
        <pc:sldMkLst>
          <pc:docMk/>
          <pc:sldMk cId="3062315034" sldId="357"/>
        </pc:sldMkLst>
        <pc:spChg chg="mod">
          <ac:chgData name="Duce, Patricia" userId="63213659-433f-4003-8b64-f125efbf754c" providerId="ADAL" clId="{AA032C88-E3AC-4AC9-A766-54E40708DB1A}" dt="2024-09-03T00:47:35.390" v="253" actId="20577"/>
          <ac:spMkLst>
            <pc:docMk/>
            <pc:sldMk cId="3062315034" sldId="357"/>
            <ac:spMk id="3" creationId="{DDCBE60B-A7BB-B6CD-3303-660916B8B6CF}"/>
          </ac:spMkLst>
        </pc:spChg>
      </pc:sldChg>
      <pc:sldChg chg="addSp delSp modSp mod delAnim modAnim">
        <pc:chgData name="Duce, Patricia" userId="63213659-433f-4003-8b64-f125efbf754c" providerId="ADAL" clId="{AA032C88-E3AC-4AC9-A766-54E40708DB1A}" dt="2024-09-03T00:50:17.104" v="258" actId="1076"/>
        <pc:sldMkLst>
          <pc:docMk/>
          <pc:sldMk cId="1337566437" sldId="358"/>
        </pc:sldMkLst>
        <pc:picChg chg="add mod">
          <ac:chgData name="Duce, Patricia" userId="63213659-433f-4003-8b64-f125efbf754c" providerId="ADAL" clId="{AA032C88-E3AC-4AC9-A766-54E40708DB1A}" dt="2024-09-03T00:50:17.104" v="258" actId="1076"/>
          <ac:picMkLst>
            <pc:docMk/>
            <pc:sldMk cId="1337566437" sldId="358"/>
            <ac:picMk id="3" creationId="{534FA4AE-920A-26E0-BF1F-50B83BBC5DA3}"/>
          </ac:picMkLst>
        </pc:picChg>
        <pc:picChg chg="del">
          <ac:chgData name="Duce, Patricia" userId="63213659-433f-4003-8b64-f125efbf754c" providerId="ADAL" clId="{AA032C88-E3AC-4AC9-A766-54E40708DB1A}" dt="2024-09-03T00:49:14.555" v="254" actId="478"/>
          <ac:picMkLst>
            <pc:docMk/>
            <pc:sldMk cId="1337566437" sldId="358"/>
            <ac:picMk id="4" creationId="{BEBB1171-D34E-9A93-46C3-28C66F9B4457}"/>
          </ac:picMkLst>
        </pc:picChg>
      </pc:sldChg>
      <pc:sldChg chg="modSp mod">
        <pc:chgData name="Duce, Patricia" userId="63213659-433f-4003-8b64-f125efbf754c" providerId="ADAL" clId="{AA032C88-E3AC-4AC9-A766-54E40708DB1A}" dt="2024-09-03T02:26:36.156" v="319" actId="20577"/>
        <pc:sldMkLst>
          <pc:docMk/>
          <pc:sldMk cId="3677874228" sldId="363"/>
        </pc:sldMkLst>
        <pc:spChg chg="mod">
          <ac:chgData name="Duce, Patricia" userId="63213659-433f-4003-8b64-f125efbf754c" providerId="ADAL" clId="{AA032C88-E3AC-4AC9-A766-54E40708DB1A}" dt="2024-09-03T02:26:36.156" v="319" actId="20577"/>
          <ac:spMkLst>
            <pc:docMk/>
            <pc:sldMk cId="3677874228" sldId="363"/>
            <ac:spMk id="3" creationId="{1459828D-2BE4-ED7F-8D7F-10E74BF535FD}"/>
          </ac:spMkLst>
        </pc:spChg>
      </pc:sldChg>
      <pc:sldChg chg="addSp delSp modSp del mod">
        <pc:chgData name="Duce, Patricia" userId="63213659-433f-4003-8b64-f125efbf754c" providerId="ADAL" clId="{AA032C88-E3AC-4AC9-A766-54E40708DB1A}" dt="2024-09-03T02:29:07.322" v="321" actId="47"/>
        <pc:sldMkLst>
          <pc:docMk/>
          <pc:sldMk cId="4036803029" sldId="366"/>
        </pc:sldMkLst>
        <pc:spChg chg="add mod">
          <ac:chgData name="Duce, Patricia" userId="63213659-433f-4003-8b64-f125efbf754c" providerId="ADAL" clId="{AA032C88-E3AC-4AC9-A766-54E40708DB1A}" dt="2024-09-03T02:29:03.161" v="320" actId="478"/>
          <ac:spMkLst>
            <pc:docMk/>
            <pc:sldMk cId="4036803029" sldId="366"/>
            <ac:spMk id="3" creationId="{84DD3A59-B7AD-18C6-2DD0-5D79709A69D7}"/>
          </ac:spMkLst>
        </pc:spChg>
        <pc:picChg chg="del">
          <ac:chgData name="Duce, Patricia" userId="63213659-433f-4003-8b64-f125efbf754c" providerId="ADAL" clId="{AA032C88-E3AC-4AC9-A766-54E40708DB1A}" dt="2024-09-03T02:29:03.161" v="320" actId="478"/>
          <ac:picMkLst>
            <pc:docMk/>
            <pc:sldMk cId="4036803029" sldId="366"/>
            <ac:picMk id="5" creationId="{62F398BF-EBA5-35D8-40C3-71BC19F53FB0}"/>
          </ac:picMkLst>
        </pc:picChg>
      </pc:sldChg>
      <pc:sldChg chg="modSp mod">
        <pc:chgData name="Duce, Patricia" userId="63213659-433f-4003-8b64-f125efbf754c" providerId="ADAL" clId="{AA032C88-E3AC-4AC9-A766-54E40708DB1A}" dt="2024-09-02T23:19:10.615" v="32" actId="255"/>
        <pc:sldMkLst>
          <pc:docMk/>
          <pc:sldMk cId="3389113283" sldId="367"/>
        </pc:sldMkLst>
        <pc:spChg chg="mod">
          <ac:chgData name="Duce, Patricia" userId="63213659-433f-4003-8b64-f125efbf754c" providerId="ADAL" clId="{AA032C88-E3AC-4AC9-A766-54E40708DB1A}" dt="2024-09-02T23:19:10.615" v="32" actId="255"/>
          <ac:spMkLst>
            <pc:docMk/>
            <pc:sldMk cId="3389113283" sldId="367"/>
            <ac:spMk id="3" creationId="{DA59DAA5-444E-E98B-EA7F-B3CB5DD413CA}"/>
          </ac:spMkLst>
        </pc:spChg>
      </pc:sldChg>
      <pc:sldChg chg="addSp delSp modSp del mod">
        <pc:chgData name="Duce, Patricia" userId="63213659-433f-4003-8b64-f125efbf754c" providerId="ADAL" clId="{AA032C88-E3AC-4AC9-A766-54E40708DB1A}" dt="2024-09-03T00:31:11.872" v="236" actId="47"/>
        <pc:sldMkLst>
          <pc:docMk/>
          <pc:sldMk cId="433387887" sldId="368"/>
        </pc:sldMkLst>
        <pc:spChg chg="del mod">
          <ac:chgData name="Duce, Patricia" userId="63213659-433f-4003-8b64-f125efbf754c" providerId="ADAL" clId="{AA032C88-E3AC-4AC9-A766-54E40708DB1A}" dt="2024-09-02T23:19:30.897" v="34" actId="22"/>
          <ac:spMkLst>
            <pc:docMk/>
            <pc:sldMk cId="433387887" sldId="368"/>
            <ac:spMk id="3" creationId="{53572906-B6A0-4829-D83E-7755A6B30EFF}"/>
          </ac:spMkLst>
        </pc:spChg>
        <pc:picChg chg="add mod ord modCrop">
          <ac:chgData name="Duce, Patricia" userId="63213659-433f-4003-8b64-f125efbf754c" providerId="ADAL" clId="{AA032C88-E3AC-4AC9-A766-54E40708DB1A}" dt="2024-09-02T23:19:57.706" v="40" actId="1076"/>
          <ac:picMkLst>
            <pc:docMk/>
            <pc:sldMk cId="433387887" sldId="368"/>
            <ac:picMk id="4" creationId="{41865D77-A8E2-7140-0D54-EA1742F3BF76}"/>
          </ac:picMkLst>
        </pc:picChg>
      </pc:sldChg>
      <pc:sldChg chg="addSp delSp modSp mod ord">
        <pc:chgData name="Duce, Patricia" userId="63213659-433f-4003-8b64-f125efbf754c" providerId="ADAL" clId="{AA032C88-E3AC-4AC9-A766-54E40708DB1A}" dt="2024-09-02T23:24:31.165" v="58"/>
        <pc:sldMkLst>
          <pc:docMk/>
          <pc:sldMk cId="1694480148" sldId="369"/>
        </pc:sldMkLst>
        <pc:spChg chg="add mod">
          <ac:chgData name="Duce, Patricia" userId="63213659-433f-4003-8b64-f125efbf754c" providerId="ADAL" clId="{AA032C88-E3AC-4AC9-A766-54E40708DB1A}" dt="2024-09-02T23:23:36.561" v="56" actId="27636"/>
          <ac:spMkLst>
            <pc:docMk/>
            <pc:sldMk cId="1694480148" sldId="369"/>
            <ac:spMk id="3" creationId="{30D7A3F3-AF65-1FBC-A8A2-5ED7B4E2198E}"/>
          </ac:spMkLst>
        </pc:spChg>
        <pc:picChg chg="del">
          <ac:chgData name="Duce, Patricia" userId="63213659-433f-4003-8b64-f125efbf754c" providerId="ADAL" clId="{AA032C88-E3AC-4AC9-A766-54E40708DB1A}" dt="2024-09-02T23:22:22.626" v="46" actId="478"/>
          <ac:picMkLst>
            <pc:docMk/>
            <pc:sldMk cId="1694480148" sldId="369"/>
            <ac:picMk id="5" creationId="{75254210-C8E6-633C-349E-21625C2B4C08}"/>
          </ac:picMkLst>
        </pc:picChg>
      </pc:sldChg>
      <pc:sldChg chg="modSp mod">
        <pc:chgData name="Duce, Patricia" userId="63213659-433f-4003-8b64-f125efbf754c" providerId="ADAL" clId="{AA032C88-E3AC-4AC9-A766-54E40708DB1A}" dt="2024-09-02T23:36:22.344" v="99" actId="20577"/>
        <pc:sldMkLst>
          <pc:docMk/>
          <pc:sldMk cId="1108120279" sldId="370"/>
        </pc:sldMkLst>
        <pc:spChg chg="mod">
          <ac:chgData name="Duce, Patricia" userId="63213659-433f-4003-8b64-f125efbf754c" providerId="ADAL" clId="{AA032C88-E3AC-4AC9-A766-54E40708DB1A}" dt="2024-09-02T23:36:22.344" v="99" actId="20577"/>
          <ac:spMkLst>
            <pc:docMk/>
            <pc:sldMk cId="1108120279" sldId="370"/>
            <ac:spMk id="3" creationId="{0753A973-35FE-FAB1-7495-2C99BEEF33A9}"/>
          </ac:spMkLst>
        </pc:spChg>
      </pc:sldChg>
      <pc:sldChg chg="modSp mod">
        <pc:chgData name="Duce, Patricia" userId="63213659-433f-4003-8b64-f125efbf754c" providerId="ADAL" clId="{AA032C88-E3AC-4AC9-A766-54E40708DB1A}" dt="2024-09-03T00:35:23.536" v="237" actId="1076"/>
        <pc:sldMkLst>
          <pc:docMk/>
          <pc:sldMk cId="1543008782" sldId="371"/>
        </pc:sldMkLst>
        <pc:spChg chg="mod">
          <ac:chgData name="Duce, Patricia" userId="63213659-433f-4003-8b64-f125efbf754c" providerId="ADAL" clId="{AA032C88-E3AC-4AC9-A766-54E40708DB1A}" dt="2024-09-03T00:35:23.536" v="237" actId="1076"/>
          <ac:spMkLst>
            <pc:docMk/>
            <pc:sldMk cId="1543008782" sldId="371"/>
            <ac:spMk id="3" creationId="{45E07749-E956-356D-4136-CF31A524D600}"/>
          </ac:spMkLst>
        </pc:spChg>
      </pc:sldChg>
      <pc:sldChg chg="del">
        <pc:chgData name="Duce, Patricia" userId="63213659-433f-4003-8b64-f125efbf754c" providerId="ADAL" clId="{AA032C88-E3AC-4AC9-A766-54E40708DB1A}" dt="2024-09-02T23:48:23.486" v="138" actId="47"/>
        <pc:sldMkLst>
          <pc:docMk/>
          <pc:sldMk cId="497717222" sldId="372"/>
        </pc:sldMkLst>
      </pc:sldChg>
      <pc:sldChg chg="del">
        <pc:chgData name="Duce, Patricia" userId="63213659-433f-4003-8b64-f125efbf754c" providerId="ADAL" clId="{AA032C88-E3AC-4AC9-A766-54E40708DB1A}" dt="2024-09-02T23:48:32.474" v="139" actId="47"/>
        <pc:sldMkLst>
          <pc:docMk/>
          <pc:sldMk cId="1291914965" sldId="373"/>
        </pc:sldMkLst>
      </pc:sldChg>
      <pc:sldChg chg="del">
        <pc:chgData name="Duce, Patricia" userId="63213659-433f-4003-8b64-f125efbf754c" providerId="ADAL" clId="{AA032C88-E3AC-4AC9-A766-54E40708DB1A}" dt="2024-09-02T23:48:00.766" v="136" actId="47"/>
        <pc:sldMkLst>
          <pc:docMk/>
          <pc:sldMk cId="290709999" sldId="375"/>
        </pc:sldMkLst>
      </pc:sldChg>
      <pc:sldChg chg="del">
        <pc:chgData name="Duce, Patricia" userId="63213659-433f-4003-8b64-f125efbf754c" providerId="ADAL" clId="{AA032C88-E3AC-4AC9-A766-54E40708DB1A}" dt="2024-09-02T23:48:02.739" v="137" actId="47"/>
        <pc:sldMkLst>
          <pc:docMk/>
          <pc:sldMk cId="1825247620" sldId="376"/>
        </pc:sldMkLst>
      </pc:sldChg>
      <pc:sldChg chg="modSp mod">
        <pc:chgData name="Duce, Patricia" userId="63213659-433f-4003-8b64-f125efbf754c" providerId="ADAL" clId="{AA032C88-E3AC-4AC9-A766-54E40708DB1A}" dt="2024-09-03T00:09:31.488" v="149" actId="20577"/>
        <pc:sldMkLst>
          <pc:docMk/>
          <pc:sldMk cId="1319775410" sldId="381"/>
        </pc:sldMkLst>
        <pc:spChg chg="mod">
          <ac:chgData name="Duce, Patricia" userId="63213659-433f-4003-8b64-f125efbf754c" providerId="ADAL" clId="{AA032C88-E3AC-4AC9-A766-54E40708DB1A}" dt="2024-09-03T00:09:31.488" v="149" actId="20577"/>
          <ac:spMkLst>
            <pc:docMk/>
            <pc:sldMk cId="1319775410" sldId="381"/>
            <ac:spMk id="3" creationId="{E82EDB74-9899-9CD0-FE95-A5295DC8A41A}"/>
          </ac:spMkLst>
        </pc:spChg>
      </pc:sldChg>
      <pc:sldChg chg="del">
        <pc:chgData name="Duce, Patricia" userId="63213659-433f-4003-8b64-f125efbf754c" providerId="ADAL" clId="{AA032C88-E3AC-4AC9-A766-54E40708DB1A}" dt="2024-09-03T00:39:28.595" v="238" actId="47"/>
        <pc:sldMkLst>
          <pc:docMk/>
          <pc:sldMk cId="2385047980" sldId="383"/>
        </pc:sldMkLst>
      </pc:sldChg>
      <pc:sldChg chg="delSp modSp new mod">
        <pc:chgData name="Duce, Patricia" userId="63213659-433f-4003-8b64-f125efbf754c" providerId="ADAL" clId="{AA032C88-E3AC-4AC9-A766-54E40708DB1A}" dt="2024-09-03T00:30:32.201" v="235" actId="1076"/>
        <pc:sldMkLst>
          <pc:docMk/>
          <pc:sldMk cId="1489401469" sldId="385"/>
        </pc:sldMkLst>
        <pc:spChg chg="del">
          <ac:chgData name="Duce, Patricia" userId="63213659-433f-4003-8b64-f125efbf754c" providerId="ADAL" clId="{AA032C88-E3AC-4AC9-A766-54E40708DB1A}" dt="2024-09-02T23:21:44.987" v="44" actId="478"/>
          <ac:spMkLst>
            <pc:docMk/>
            <pc:sldMk cId="1489401469" sldId="385"/>
            <ac:spMk id="2" creationId="{24FE363F-6EE7-A84A-9007-4FC04BBA76B7}"/>
          </ac:spMkLst>
        </pc:spChg>
        <pc:spChg chg="mod">
          <ac:chgData name="Duce, Patricia" userId="63213659-433f-4003-8b64-f125efbf754c" providerId="ADAL" clId="{AA032C88-E3AC-4AC9-A766-54E40708DB1A}" dt="2024-09-03T00:30:32.201" v="235" actId="1076"/>
          <ac:spMkLst>
            <pc:docMk/>
            <pc:sldMk cId="1489401469" sldId="385"/>
            <ac:spMk id="3" creationId="{38C2B64A-CE3F-5B46-E500-26D0055E16B4}"/>
          </ac:spMkLst>
        </pc:spChg>
      </pc:sldChg>
      <pc:sldChg chg="addSp delSp modSp new mod setBg">
        <pc:chgData name="Duce, Patricia" userId="63213659-433f-4003-8b64-f125efbf754c" providerId="ADAL" clId="{AA032C88-E3AC-4AC9-A766-54E40708DB1A}" dt="2024-09-02T23:32:29.580" v="75" actId="26606"/>
        <pc:sldMkLst>
          <pc:docMk/>
          <pc:sldMk cId="719136285" sldId="386"/>
        </pc:sldMkLst>
        <pc:spChg chg="del">
          <ac:chgData name="Duce, Patricia" userId="63213659-433f-4003-8b64-f125efbf754c" providerId="ADAL" clId="{AA032C88-E3AC-4AC9-A766-54E40708DB1A}" dt="2024-09-02T23:31:07.945" v="63" actId="478"/>
          <ac:spMkLst>
            <pc:docMk/>
            <pc:sldMk cId="719136285" sldId="386"/>
            <ac:spMk id="2" creationId="{8646E071-45CC-94C3-9553-C163E1B6C750}"/>
          </ac:spMkLst>
        </pc:spChg>
        <pc:spChg chg="del">
          <ac:chgData name="Duce, Patricia" userId="63213659-433f-4003-8b64-f125efbf754c" providerId="ADAL" clId="{AA032C88-E3AC-4AC9-A766-54E40708DB1A}" dt="2024-09-02T23:31:03.811" v="62" actId="22"/>
          <ac:spMkLst>
            <pc:docMk/>
            <pc:sldMk cId="719136285" sldId="386"/>
            <ac:spMk id="3" creationId="{D69EF5B6-C6F7-A7CA-1C32-F05A8040F5CA}"/>
          </ac:spMkLst>
        </pc:spChg>
        <pc:spChg chg="add del">
          <ac:chgData name="Duce, Patricia" userId="63213659-433f-4003-8b64-f125efbf754c" providerId="ADAL" clId="{AA032C88-E3AC-4AC9-A766-54E40708DB1A}" dt="2024-09-02T23:32:29.580" v="75" actId="26606"/>
          <ac:spMkLst>
            <pc:docMk/>
            <pc:sldMk cId="719136285" sldId="386"/>
            <ac:spMk id="9" creationId="{B4C96FEC-106B-2E6A-EB52-BBE62DEA0D9E}"/>
          </ac:spMkLst>
        </pc:spChg>
        <pc:spChg chg="add del">
          <ac:chgData name="Duce, Patricia" userId="63213659-433f-4003-8b64-f125efbf754c" providerId="ADAL" clId="{AA032C88-E3AC-4AC9-A766-54E40708DB1A}" dt="2024-09-02T23:32:29.580" v="75" actId="26606"/>
          <ac:spMkLst>
            <pc:docMk/>
            <pc:sldMk cId="719136285" sldId="386"/>
            <ac:spMk id="12" creationId="{2EB492CD-616E-47F8-933B-5E2D952A0593}"/>
          </ac:spMkLst>
        </pc:spChg>
        <pc:spChg chg="add del">
          <ac:chgData name="Duce, Patricia" userId="63213659-433f-4003-8b64-f125efbf754c" providerId="ADAL" clId="{AA032C88-E3AC-4AC9-A766-54E40708DB1A}" dt="2024-09-02T23:32:29.580" v="75" actId="26606"/>
          <ac:spMkLst>
            <pc:docMk/>
            <pc:sldMk cId="719136285" sldId="386"/>
            <ac:spMk id="14" creationId="{59383CF9-23B5-4335-9B21-1791C4CF1C75}"/>
          </ac:spMkLst>
        </pc:spChg>
        <pc:spChg chg="add del">
          <ac:chgData name="Duce, Patricia" userId="63213659-433f-4003-8b64-f125efbf754c" providerId="ADAL" clId="{AA032C88-E3AC-4AC9-A766-54E40708DB1A}" dt="2024-09-02T23:32:29.580" v="75" actId="26606"/>
          <ac:spMkLst>
            <pc:docMk/>
            <pc:sldMk cId="719136285" sldId="386"/>
            <ac:spMk id="16" creationId="{0007FE00-9498-4706-B255-6437B0252C02}"/>
          </ac:spMkLst>
        </pc:spChg>
        <pc:picChg chg="add mod ord modCrop">
          <ac:chgData name="Duce, Patricia" userId="63213659-433f-4003-8b64-f125efbf754c" providerId="ADAL" clId="{AA032C88-E3AC-4AC9-A766-54E40708DB1A}" dt="2024-09-02T23:32:29.580" v="75" actId="26606"/>
          <ac:picMkLst>
            <pc:docMk/>
            <pc:sldMk cId="719136285" sldId="386"/>
            <ac:picMk id="5" creationId="{37266D85-68C6-2186-7441-D56DCDE8BCA6}"/>
          </ac:picMkLst>
        </pc:picChg>
      </pc:sldChg>
      <pc:sldChg chg="addSp delSp modSp new mod">
        <pc:chgData name="Duce, Patricia" userId="63213659-433f-4003-8b64-f125efbf754c" providerId="ADAL" clId="{AA032C88-E3AC-4AC9-A766-54E40708DB1A}" dt="2024-09-02T23:33:24.651" v="86" actId="1076"/>
        <pc:sldMkLst>
          <pc:docMk/>
          <pc:sldMk cId="291747026" sldId="387"/>
        </pc:sldMkLst>
        <pc:spChg chg="del">
          <ac:chgData name="Duce, Patricia" userId="63213659-433f-4003-8b64-f125efbf754c" providerId="ADAL" clId="{AA032C88-E3AC-4AC9-A766-54E40708DB1A}" dt="2024-09-02T23:33:03.770" v="81" actId="478"/>
          <ac:spMkLst>
            <pc:docMk/>
            <pc:sldMk cId="291747026" sldId="387"/>
            <ac:spMk id="2" creationId="{ED7C470B-9BF0-1783-E356-1E4BC3754F24}"/>
          </ac:spMkLst>
        </pc:spChg>
        <pc:spChg chg="del">
          <ac:chgData name="Duce, Patricia" userId="63213659-433f-4003-8b64-f125efbf754c" providerId="ADAL" clId="{AA032C88-E3AC-4AC9-A766-54E40708DB1A}" dt="2024-09-02T23:32:42.193" v="77" actId="22"/>
          <ac:spMkLst>
            <pc:docMk/>
            <pc:sldMk cId="291747026" sldId="387"/>
            <ac:spMk id="3" creationId="{B24CD7A8-758F-CE21-231B-CE6D47371EC5}"/>
          </ac:spMkLst>
        </pc:spChg>
        <pc:picChg chg="add mod ord modCrop">
          <ac:chgData name="Duce, Patricia" userId="63213659-433f-4003-8b64-f125efbf754c" providerId="ADAL" clId="{AA032C88-E3AC-4AC9-A766-54E40708DB1A}" dt="2024-09-02T23:33:24.651" v="86" actId="1076"/>
          <ac:picMkLst>
            <pc:docMk/>
            <pc:sldMk cId="291747026" sldId="387"/>
            <ac:picMk id="5" creationId="{1AE61E61-6E6F-BA07-06B9-7E2C200EA466}"/>
          </ac:picMkLst>
        </pc:picChg>
      </pc:sldChg>
      <pc:sldChg chg="addSp delSp modSp new mod">
        <pc:chgData name="Duce, Patricia" userId="63213659-433f-4003-8b64-f125efbf754c" providerId="ADAL" clId="{AA032C88-E3AC-4AC9-A766-54E40708DB1A}" dt="2024-09-02T23:35:50.491" v="97" actId="1076"/>
        <pc:sldMkLst>
          <pc:docMk/>
          <pc:sldMk cId="4151785055" sldId="388"/>
        </pc:sldMkLst>
        <pc:spChg chg="del">
          <ac:chgData name="Duce, Patricia" userId="63213659-433f-4003-8b64-f125efbf754c" providerId="ADAL" clId="{AA032C88-E3AC-4AC9-A766-54E40708DB1A}" dt="2024-09-02T23:35:34.524" v="91" actId="478"/>
          <ac:spMkLst>
            <pc:docMk/>
            <pc:sldMk cId="4151785055" sldId="388"/>
            <ac:spMk id="2" creationId="{2AE72EDA-13E5-8A65-E53F-7C5A8D8DE3AE}"/>
          </ac:spMkLst>
        </pc:spChg>
        <pc:spChg chg="del">
          <ac:chgData name="Duce, Patricia" userId="63213659-433f-4003-8b64-f125efbf754c" providerId="ADAL" clId="{AA032C88-E3AC-4AC9-A766-54E40708DB1A}" dt="2024-09-02T23:35:19.987" v="88" actId="22"/>
          <ac:spMkLst>
            <pc:docMk/>
            <pc:sldMk cId="4151785055" sldId="388"/>
            <ac:spMk id="3" creationId="{77C653B5-4E1F-B25C-C1A5-3893A0AF1724}"/>
          </ac:spMkLst>
        </pc:spChg>
        <pc:picChg chg="add mod ord modCrop">
          <ac:chgData name="Duce, Patricia" userId="63213659-433f-4003-8b64-f125efbf754c" providerId="ADAL" clId="{AA032C88-E3AC-4AC9-A766-54E40708DB1A}" dt="2024-09-02T23:35:50.491" v="97" actId="1076"/>
          <ac:picMkLst>
            <pc:docMk/>
            <pc:sldMk cId="4151785055" sldId="388"/>
            <ac:picMk id="5" creationId="{AE2E70E7-BC84-D87A-82F5-7FD612667091}"/>
          </ac:picMkLst>
        </pc:picChg>
      </pc:sldChg>
      <pc:sldChg chg="addSp delSp modSp new mod">
        <pc:chgData name="Duce, Patricia" userId="63213659-433f-4003-8b64-f125efbf754c" providerId="ADAL" clId="{AA032C88-E3AC-4AC9-A766-54E40708DB1A}" dt="2024-09-02T23:37:23.940" v="107" actId="14100"/>
        <pc:sldMkLst>
          <pc:docMk/>
          <pc:sldMk cId="1147206358" sldId="389"/>
        </pc:sldMkLst>
        <pc:spChg chg="del">
          <ac:chgData name="Duce, Patricia" userId="63213659-433f-4003-8b64-f125efbf754c" providerId="ADAL" clId="{AA032C88-E3AC-4AC9-A766-54E40708DB1A}" dt="2024-09-02T23:36:59.267" v="102" actId="478"/>
          <ac:spMkLst>
            <pc:docMk/>
            <pc:sldMk cId="1147206358" sldId="389"/>
            <ac:spMk id="2" creationId="{E297792C-2140-3B7E-2F8A-C098E444843A}"/>
          </ac:spMkLst>
        </pc:spChg>
        <pc:spChg chg="del">
          <ac:chgData name="Duce, Patricia" userId="63213659-433f-4003-8b64-f125efbf754c" providerId="ADAL" clId="{AA032C88-E3AC-4AC9-A766-54E40708DB1A}" dt="2024-09-02T23:36:56.246" v="101" actId="22"/>
          <ac:spMkLst>
            <pc:docMk/>
            <pc:sldMk cId="1147206358" sldId="389"/>
            <ac:spMk id="3" creationId="{4FA251C8-47DB-5BF0-6843-A65C66BADD1F}"/>
          </ac:spMkLst>
        </pc:spChg>
        <pc:picChg chg="add mod ord modCrop">
          <ac:chgData name="Duce, Patricia" userId="63213659-433f-4003-8b64-f125efbf754c" providerId="ADAL" clId="{AA032C88-E3AC-4AC9-A766-54E40708DB1A}" dt="2024-09-02T23:37:23.940" v="107" actId="14100"/>
          <ac:picMkLst>
            <pc:docMk/>
            <pc:sldMk cId="1147206358" sldId="389"/>
            <ac:picMk id="5" creationId="{7D5AE273-31DA-B64E-6768-BD0DBFFC8D01}"/>
          </ac:picMkLst>
        </pc:picChg>
      </pc:sldChg>
      <pc:sldChg chg="addSp delSp modSp new mod">
        <pc:chgData name="Duce, Patricia" userId="63213659-433f-4003-8b64-f125efbf754c" providerId="ADAL" clId="{AA032C88-E3AC-4AC9-A766-54E40708DB1A}" dt="2024-09-02T23:40:37.821" v="123" actId="1076"/>
        <pc:sldMkLst>
          <pc:docMk/>
          <pc:sldMk cId="1235899608" sldId="390"/>
        </pc:sldMkLst>
        <pc:spChg chg="del">
          <ac:chgData name="Duce, Patricia" userId="63213659-433f-4003-8b64-f125efbf754c" providerId="ADAL" clId="{AA032C88-E3AC-4AC9-A766-54E40708DB1A}" dt="2024-09-02T23:40:19.817" v="118" actId="478"/>
          <ac:spMkLst>
            <pc:docMk/>
            <pc:sldMk cId="1235899608" sldId="390"/>
            <ac:spMk id="2" creationId="{EC8BF8D2-3BAE-1C1D-3D3D-E346AE320221}"/>
          </ac:spMkLst>
        </pc:spChg>
        <pc:spChg chg="del">
          <ac:chgData name="Duce, Patricia" userId="63213659-433f-4003-8b64-f125efbf754c" providerId="ADAL" clId="{AA032C88-E3AC-4AC9-A766-54E40708DB1A}" dt="2024-09-02T23:40:16.163" v="117" actId="22"/>
          <ac:spMkLst>
            <pc:docMk/>
            <pc:sldMk cId="1235899608" sldId="390"/>
            <ac:spMk id="3" creationId="{BD7D74A4-254F-52A1-DA0F-C4A28707B0F7}"/>
          </ac:spMkLst>
        </pc:spChg>
        <pc:picChg chg="add mod ord modCrop">
          <ac:chgData name="Duce, Patricia" userId="63213659-433f-4003-8b64-f125efbf754c" providerId="ADAL" clId="{AA032C88-E3AC-4AC9-A766-54E40708DB1A}" dt="2024-09-02T23:40:37.821" v="123" actId="1076"/>
          <ac:picMkLst>
            <pc:docMk/>
            <pc:sldMk cId="1235899608" sldId="390"/>
            <ac:picMk id="5" creationId="{5A52A53D-AEEB-5000-6ABD-B50502CFDE96}"/>
          </ac:picMkLst>
        </pc:picChg>
      </pc:sldChg>
      <pc:sldChg chg="delSp modSp new mod">
        <pc:chgData name="Duce, Patricia" userId="63213659-433f-4003-8b64-f125efbf754c" providerId="ADAL" clId="{AA032C88-E3AC-4AC9-A766-54E40708DB1A}" dt="2024-09-02T23:45:02.523" v="135" actId="27636"/>
        <pc:sldMkLst>
          <pc:docMk/>
          <pc:sldMk cId="1344448674" sldId="391"/>
        </pc:sldMkLst>
        <pc:spChg chg="del">
          <ac:chgData name="Duce, Patricia" userId="63213659-433f-4003-8b64-f125efbf754c" providerId="ADAL" clId="{AA032C88-E3AC-4AC9-A766-54E40708DB1A}" dt="2024-09-02T23:43:50.795" v="127" actId="478"/>
          <ac:spMkLst>
            <pc:docMk/>
            <pc:sldMk cId="1344448674" sldId="391"/>
            <ac:spMk id="2" creationId="{818F09EA-5559-DAFB-F400-F7AD900270E6}"/>
          </ac:spMkLst>
        </pc:spChg>
        <pc:spChg chg="mod">
          <ac:chgData name="Duce, Patricia" userId="63213659-433f-4003-8b64-f125efbf754c" providerId="ADAL" clId="{AA032C88-E3AC-4AC9-A766-54E40708DB1A}" dt="2024-09-02T23:45:02.523" v="135" actId="27636"/>
          <ac:spMkLst>
            <pc:docMk/>
            <pc:sldMk cId="1344448674" sldId="391"/>
            <ac:spMk id="3" creationId="{32EF2BE6-6E58-64C0-7C61-62DEBE12E807}"/>
          </ac:spMkLst>
        </pc:spChg>
      </pc:sldChg>
      <pc:sldChg chg="delSp modSp new mod">
        <pc:chgData name="Duce, Patricia" userId="63213659-433f-4003-8b64-f125efbf754c" providerId="ADAL" clId="{AA032C88-E3AC-4AC9-A766-54E40708DB1A}" dt="2024-09-03T01:04:16.806" v="285" actId="27636"/>
        <pc:sldMkLst>
          <pc:docMk/>
          <pc:sldMk cId="392528916" sldId="392"/>
        </pc:sldMkLst>
        <pc:spChg chg="del">
          <ac:chgData name="Duce, Patricia" userId="63213659-433f-4003-8b64-f125efbf754c" providerId="ADAL" clId="{AA032C88-E3AC-4AC9-A766-54E40708DB1A}" dt="2024-09-03T01:03:30.238" v="275" actId="478"/>
          <ac:spMkLst>
            <pc:docMk/>
            <pc:sldMk cId="392528916" sldId="392"/>
            <ac:spMk id="2" creationId="{3E4EEEF7-53A0-A2A6-50B1-3993031D3B0F}"/>
          </ac:spMkLst>
        </pc:spChg>
        <pc:spChg chg="mod">
          <ac:chgData name="Duce, Patricia" userId="63213659-433f-4003-8b64-f125efbf754c" providerId="ADAL" clId="{AA032C88-E3AC-4AC9-A766-54E40708DB1A}" dt="2024-09-03T01:04:16.806" v="285" actId="27636"/>
          <ac:spMkLst>
            <pc:docMk/>
            <pc:sldMk cId="392528916" sldId="392"/>
            <ac:spMk id="3" creationId="{C3E09F08-AD57-FD56-AC00-3866562E8EA6}"/>
          </ac:spMkLst>
        </pc:spChg>
      </pc:sldChg>
      <pc:sldChg chg="addSp delSp modSp new mod">
        <pc:chgData name="Duce, Patricia" userId="63213659-433f-4003-8b64-f125efbf754c" providerId="ADAL" clId="{AA032C88-E3AC-4AC9-A766-54E40708DB1A}" dt="2024-09-03T02:15:55.967" v="314" actId="1076"/>
        <pc:sldMkLst>
          <pc:docMk/>
          <pc:sldMk cId="352847040" sldId="393"/>
        </pc:sldMkLst>
        <pc:spChg chg="del">
          <ac:chgData name="Duce, Patricia" userId="63213659-433f-4003-8b64-f125efbf754c" providerId="ADAL" clId="{AA032C88-E3AC-4AC9-A766-54E40708DB1A}" dt="2024-09-03T02:15:31.523" v="310" actId="478"/>
          <ac:spMkLst>
            <pc:docMk/>
            <pc:sldMk cId="352847040" sldId="393"/>
            <ac:spMk id="2" creationId="{D51075DB-A308-8B32-5B1D-0354AA1DC713}"/>
          </ac:spMkLst>
        </pc:spChg>
        <pc:spChg chg="del">
          <ac:chgData name="Duce, Patricia" userId="63213659-433f-4003-8b64-f125efbf754c" providerId="ADAL" clId="{AA032C88-E3AC-4AC9-A766-54E40708DB1A}" dt="2024-09-03T02:15:28.243" v="309" actId="22"/>
          <ac:spMkLst>
            <pc:docMk/>
            <pc:sldMk cId="352847040" sldId="393"/>
            <ac:spMk id="3" creationId="{3E86FC80-7107-7866-D0DC-6658BEA79A72}"/>
          </ac:spMkLst>
        </pc:spChg>
        <pc:picChg chg="add mod ord modCrop">
          <ac:chgData name="Duce, Patricia" userId="63213659-433f-4003-8b64-f125efbf754c" providerId="ADAL" clId="{AA032C88-E3AC-4AC9-A766-54E40708DB1A}" dt="2024-09-03T02:15:55.967" v="314" actId="1076"/>
          <ac:picMkLst>
            <pc:docMk/>
            <pc:sldMk cId="352847040" sldId="393"/>
            <ac:picMk id="5" creationId="{AC734D25-B3E0-7C95-C075-921201EACFBB}"/>
          </ac:picMkLst>
        </pc:picChg>
      </pc:sldChg>
    </pc:docChg>
  </pc:docChgLst>
  <pc:docChgLst>
    <pc:chgData name="Duce, Patricia" userId="63213659-433f-4003-8b64-f125efbf754c" providerId="ADAL" clId="{B5628276-710F-4564-BD3D-D2B244B7D154}"/>
    <pc:docChg chg="undo custSel addSld delSld modSld sldOrd">
      <pc:chgData name="Duce, Patricia" userId="63213659-433f-4003-8b64-f125efbf754c" providerId="ADAL" clId="{B5628276-710F-4564-BD3D-D2B244B7D154}" dt="2022-09-06T17:31:19.231" v="881" actId="20577"/>
      <pc:docMkLst>
        <pc:docMk/>
      </pc:docMkLst>
      <pc:sldChg chg="addSp delSp modSp mod">
        <pc:chgData name="Duce, Patricia" userId="63213659-433f-4003-8b64-f125efbf754c" providerId="ADAL" clId="{B5628276-710F-4564-BD3D-D2B244B7D154}" dt="2022-09-06T17:07:48.642" v="879" actId="1076"/>
        <pc:sldMkLst>
          <pc:docMk/>
          <pc:sldMk cId="1878670132" sldId="294"/>
        </pc:sldMkLst>
        <pc:spChg chg="add del mod">
          <ac:chgData name="Duce, Patricia" userId="63213659-433f-4003-8b64-f125efbf754c" providerId="ADAL" clId="{B5628276-710F-4564-BD3D-D2B244B7D154}" dt="2022-09-02T03:36:50.922" v="1" actId="22"/>
          <ac:spMkLst>
            <pc:docMk/>
            <pc:sldMk cId="1878670132" sldId="294"/>
            <ac:spMk id="4" creationId="{C09603F1-C3E3-39B6-EE9F-E40A19291CB7}"/>
          </ac:spMkLst>
        </pc:spChg>
        <pc:picChg chg="del">
          <ac:chgData name="Duce, Patricia" userId="63213659-433f-4003-8b64-f125efbf754c" providerId="ADAL" clId="{B5628276-710F-4564-BD3D-D2B244B7D154}" dt="2022-09-02T03:36:45.181" v="0" actId="478"/>
          <ac:picMkLst>
            <pc:docMk/>
            <pc:sldMk cId="1878670132" sldId="294"/>
            <ac:picMk id="5" creationId="{CDEF452B-EB71-459E-83FE-6F921C24A53D}"/>
          </ac:picMkLst>
        </pc:picChg>
        <pc:picChg chg="add mod ord modCrop">
          <ac:chgData name="Duce, Patricia" userId="63213659-433f-4003-8b64-f125efbf754c" providerId="ADAL" clId="{B5628276-710F-4564-BD3D-D2B244B7D154}" dt="2022-09-06T17:07:48.642" v="879" actId="1076"/>
          <ac:picMkLst>
            <pc:docMk/>
            <pc:sldMk cId="1878670132" sldId="294"/>
            <ac:picMk id="7" creationId="{55CEF6FC-F2F6-293B-E387-3471C071E265}"/>
          </ac:picMkLst>
        </pc:picChg>
      </pc:sldChg>
      <pc:sldChg chg="addSp delSp modSp mod">
        <pc:chgData name="Duce, Patricia" userId="63213659-433f-4003-8b64-f125efbf754c" providerId="ADAL" clId="{B5628276-710F-4564-BD3D-D2B244B7D154}" dt="2022-09-02T03:38:44.318" v="17" actId="1076"/>
        <pc:sldMkLst>
          <pc:docMk/>
          <pc:sldMk cId="771729870" sldId="307"/>
        </pc:sldMkLst>
        <pc:spChg chg="del mod">
          <ac:chgData name="Duce, Patricia" userId="63213659-433f-4003-8b64-f125efbf754c" providerId="ADAL" clId="{B5628276-710F-4564-BD3D-D2B244B7D154}" dt="2022-09-02T03:38:03.310" v="8" actId="478"/>
          <ac:spMkLst>
            <pc:docMk/>
            <pc:sldMk cId="771729870" sldId="307"/>
            <ac:spMk id="2" creationId="{A32F3B4B-6C40-48FF-8102-0492BAE380CB}"/>
          </ac:spMkLst>
        </pc:spChg>
        <pc:spChg chg="add del mod">
          <ac:chgData name="Duce, Patricia" userId="63213659-433f-4003-8b64-f125efbf754c" providerId="ADAL" clId="{B5628276-710F-4564-BD3D-D2B244B7D154}" dt="2022-09-02T03:38:33.452" v="13" actId="478"/>
          <ac:spMkLst>
            <pc:docMk/>
            <pc:sldMk cId="771729870" sldId="307"/>
            <ac:spMk id="4" creationId="{97060B79-8046-97D0-C93D-BEF6FC9EE0E1}"/>
          </ac:spMkLst>
        </pc:spChg>
        <pc:spChg chg="add del mod">
          <ac:chgData name="Duce, Patricia" userId="63213659-433f-4003-8b64-f125efbf754c" providerId="ADAL" clId="{B5628276-710F-4564-BD3D-D2B244B7D154}" dt="2022-09-02T03:38:11.744" v="10" actId="22"/>
          <ac:spMkLst>
            <pc:docMk/>
            <pc:sldMk cId="771729870" sldId="307"/>
            <ac:spMk id="7" creationId="{1E76BD25-0C64-72B5-3232-70E7272BBFCB}"/>
          </ac:spMkLst>
        </pc:spChg>
        <pc:picChg chg="del">
          <ac:chgData name="Duce, Patricia" userId="63213659-433f-4003-8b64-f125efbf754c" providerId="ADAL" clId="{B5628276-710F-4564-BD3D-D2B244B7D154}" dt="2022-09-02T03:38:09.189" v="9" actId="478"/>
          <ac:picMkLst>
            <pc:docMk/>
            <pc:sldMk cId="771729870" sldId="307"/>
            <ac:picMk id="5" creationId="{813F7EEE-39DA-49E1-8FF5-C13F77C821AB}"/>
          </ac:picMkLst>
        </pc:picChg>
        <pc:picChg chg="add mod ord modCrop">
          <ac:chgData name="Duce, Patricia" userId="63213659-433f-4003-8b64-f125efbf754c" providerId="ADAL" clId="{B5628276-710F-4564-BD3D-D2B244B7D154}" dt="2022-09-02T03:38:44.318" v="17" actId="1076"/>
          <ac:picMkLst>
            <pc:docMk/>
            <pc:sldMk cId="771729870" sldId="307"/>
            <ac:picMk id="9" creationId="{44733CA0-01E3-B550-FEF4-7CFD587327A4}"/>
          </ac:picMkLst>
        </pc:picChg>
      </pc:sldChg>
      <pc:sldChg chg="addSp delSp modSp mod">
        <pc:chgData name="Duce, Patricia" userId="63213659-433f-4003-8b64-f125efbf754c" providerId="ADAL" clId="{B5628276-710F-4564-BD3D-D2B244B7D154}" dt="2022-09-02T03:42:13.506" v="28" actId="1076"/>
        <pc:sldMkLst>
          <pc:docMk/>
          <pc:sldMk cId="2220889547" sldId="308"/>
        </pc:sldMkLst>
        <pc:spChg chg="del">
          <ac:chgData name="Duce, Patricia" userId="63213659-433f-4003-8b64-f125efbf754c" providerId="ADAL" clId="{B5628276-710F-4564-BD3D-D2B244B7D154}" dt="2022-09-02T03:41:19.626" v="18" actId="478"/>
          <ac:spMkLst>
            <pc:docMk/>
            <pc:sldMk cId="2220889547" sldId="308"/>
            <ac:spMk id="2" creationId="{A32F3B4B-6C40-48FF-8102-0492BAE380CB}"/>
          </ac:spMkLst>
        </pc:spChg>
        <pc:spChg chg="add del mod">
          <ac:chgData name="Duce, Patricia" userId="63213659-433f-4003-8b64-f125efbf754c" providerId="ADAL" clId="{B5628276-710F-4564-BD3D-D2B244B7D154}" dt="2022-09-02T03:41:22.764" v="19" actId="478"/>
          <ac:spMkLst>
            <pc:docMk/>
            <pc:sldMk cId="2220889547" sldId="308"/>
            <ac:spMk id="4" creationId="{65E09D41-DAC8-404C-3D0A-5D1ABD1C2D94}"/>
          </ac:spMkLst>
        </pc:spChg>
        <pc:spChg chg="add del mod">
          <ac:chgData name="Duce, Patricia" userId="63213659-433f-4003-8b64-f125efbf754c" providerId="ADAL" clId="{B5628276-710F-4564-BD3D-D2B244B7D154}" dt="2022-09-02T03:42:10.161" v="27" actId="478"/>
          <ac:spMkLst>
            <pc:docMk/>
            <pc:sldMk cId="2220889547" sldId="308"/>
            <ac:spMk id="6" creationId="{58DA437F-6F7E-7FC1-78CD-E91A65C9E5F8}"/>
          </ac:spMkLst>
        </pc:spChg>
        <pc:picChg chg="del">
          <ac:chgData name="Duce, Patricia" userId="63213659-433f-4003-8b64-f125efbf754c" providerId="ADAL" clId="{B5628276-710F-4564-BD3D-D2B244B7D154}" dt="2022-09-02T03:41:27.152" v="20" actId="478"/>
          <ac:picMkLst>
            <pc:docMk/>
            <pc:sldMk cId="2220889547" sldId="308"/>
            <ac:picMk id="7" creationId="{275BCBE8-A4C2-4956-8AE6-3E320DB2AB13}"/>
          </ac:picMkLst>
        </pc:picChg>
        <pc:picChg chg="add mod modCrop">
          <ac:chgData name="Duce, Patricia" userId="63213659-433f-4003-8b64-f125efbf754c" providerId="ADAL" clId="{B5628276-710F-4564-BD3D-D2B244B7D154}" dt="2022-09-02T03:42:13.506" v="28" actId="1076"/>
          <ac:picMkLst>
            <pc:docMk/>
            <pc:sldMk cId="2220889547" sldId="308"/>
            <ac:picMk id="9" creationId="{3CC8FBCB-0533-E9F7-EFFB-25214E35B54B}"/>
          </ac:picMkLst>
        </pc:picChg>
      </pc:sldChg>
      <pc:sldChg chg="modSp mod ord">
        <pc:chgData name="Duce, Patricia" userId="63213659-433f-4003-8b64-f125efbf754c" providerId="ADAL" clId="{B5628276-710F-4564-BD3D-D2B244B7D154}" dt="2022-09-02T14:22:07.806" v="322" actId="20577"/>
        <pc:sldMkLst>
          <pc:docMk/>
          <pc:sldMk cId="1241965660" sldId="309"/>
        </pc:sldMkLst>
        <pc:spChg chg="mod">
          <ac:chgData name="Duce, Patricia" userId="63213659-433f-4003-8b64-f125efbf754c" providerId="ADAL" clId="{B5628276-710F-4564-BD3D-D2B244B7D154}" dt="2022-09-02T14:22:07.806" v="322" actId="20577"/>
          <ac:spMkLst>
            <pc:docMk/>
            <pc:sldMk cId="1241965660" sldId="309"/>
            <ac:spMk id="3" creationId="{1AAAF05F-ECD8-436F-8D4A-AF17BB900353}"/>
          </ac:spMkLst>
        </pc:spChg>
      </pc:sldChg>
      <pc:sldChg chg="addSp delSp modSp del mod">
        <pc:chgData name="Duce, Patricia" userId="63213659-433f-4003-8b64-f125efbf754c" providerId="ADAL" clId="{B5628276-710F-4564-BD3D-D2B244B7D154}" dt="2022-09-02T14:18:20.505" v="276" actId="2696"/>
        <pc:sldMkLst>
          <pc:docMk/>
          <pc:sldMk cId="2619965230" sldId="309"/>
        </pc:sldMkLst>
        <pc:spChg chg="del mod">
          <ac:chgData name="Duce, Patricia" userId="63213659-433f-4003-8b64-f125efbf754c" providerId="ADAL" clId="{B5628276-710F-4564-BD3D-D2B244B7D154}" dt="2022-09-02T03:47:57.917" v="31" actId="478"/>
          <ac:spMkLst>
            <pc:docMk/>
            <pc:sldMk cId="2619965230" sldId="309"/>
            <ac:spMk id="2" creationId="{313794F0-CECE-4AE2-8C10-B9F1C2DC0FAB}"/>
          </ac:spMkLst>
        </pc:spChg>
        <pc:spChg chg="mod">
          <ac:chgData name="Duce, Patricia" userId="63213659-433f-4003-8b64-f125efbf754c" providerId="ADAL" clId="{B5628276-710F-4564-BD3D-D2B244B7D154}" dt="2022-09-02T14:16:08.029" v="275" actId="20577"/>
          <ac:spMkLst>
            <pc:docMk/>
            <pc:sldMk cId="2619965230" sldId="309"/>
            <ac:spMk id="3" creationId="{1AAAF05F-ECD8-436F-8D4A-AF17BB900353}"/>
          </ac:spMkLst>
        </pc:spChg>
        <pc:spChg chg="add del mod">
          <ac:chgData name="Duce, Patricia" userId="63213659-433f-4003-8b64-f125efbf754c" providerId="ADAL" clId="{B5628276-710F-4564-BD3D-D2B244B7D154}" dt="2022-09-02T14:15:58.914" v="272" actId="478"/>
          <ac:spMkLst>
            <pc:docMk/>
            <pc:sldMk cId="2619965230" sldId="309"/>
            <ac:spMk id="5" creationId="{0C6AAA8E-188F-3EA6-0BC2-DAD88CED55A0}"/>
          </ac:spMkLst>
        </pc:spChg>
      </pc:sldChg>
      <pc:sldChg chg="del">
        <pc:chgData name="Duce, Patricia" userId="63213659-433f-4003-8b64-f125efbf754c" providerId="ADAL" clId="{B5628276-710F-4564-BD3D-D2B244B7D154}" dt="2022-09-02T15:26:24.480" v="556" actId="47"/>
        <pc:sldMkLst>
          <pc:docMk/>
          <pc:sldMk cId="2207948931" sldId="310"/>
        </pc:sldMkLst>
      </pc:sldChg>
      <pc:sldChg chg="del">
        <pc:chgData name="Duce, Patricia" userId="63213659-433f-4003-8b64-f125efbf754c" providerId="ADAL" clId="{B5628276-710F-4564-BD3D-D2B244B7D154}" dt="2022-09-02T15:26:25.730" v="557" actId="47"/>
        <pc:sldMkLst>
          <pc:docMk/>
          <pc:sldMk cId="2944333858" sldId="311"/>
        </pc:sldMkLst>
      </pc:sldChg>
      <pc:sldChg chg="modSp mod">
        <pc:chgData name="Duce, Patricia" userId="63213659-433f-4003-8b64-f125efbf754c" providerId="ADAL" clId="{B5628276-710F-4564-BD3D-D2B244B7D154}" dt="2022-09-03T23:40:38.661" v="567" actId="113"/>
        <pc:sldMkLst>
          <pc:docMk/>
          <pc:sldMk cId="662586799" sldId="312"/>
        </pc:sldMkLst>
        <pc:spChg chg="mod">
          <ac:chgData name="Duce, Patricia" userId="63213659-433f-4003-8b64-f125efbf754c" providerId="ADAL" clId="{B5628276-710F-4564-BD3D-D2B244B7D154}" dt="2022-09-03T23:40:38.661" v="567" actId="113"/>
          <ac:spMkLst>
            <pc:docMk/>
            <pc:sldMk cId="662586799" sldId="312"/>
            <ac:spMk id="3" creationId="{7B7B5086-B7DE-4636-B9CB-E2B5194FB626}"/>
          </ac:spMkLst>
        </pc:spChg>
      </pc:sldChg>
      <pc:sldChg chg="addSp delSp modSp mod">
        <pc:chgData name="Duce, Patricia" userId="63213659-433f-4003-8b64-f125efbf754c" providerId="ADAL" clId="{B5628276-710F-4564-BD3D-D2B244B7D154}" dt="2022-09-04T00:46:10.957" v="574" actId="14100"/>
        <pc:sldMkLst>
          <pc:docMk/>
          <pc:sldMk cId="2456010579" sldId="313"/>
        </pc:sldMkLst>
        <pc:picChg chg="add mod modCrop">
          <ac:chgData name="Duce, Patricia" userId="63213659-433f-4003-8b64-f125efbf754c" providerId="ADAL" clId="{B5628276-710F-4564-BD3D-D2B244B7D154}" dt="2022-09-04T00:46:10.957" v="574" actId="14100"/>
          <ac:picMkLst>
            <pc:docMk/>
            <pc:sldMk cId="2456010579" sldId="313"/>
            <ac:picMk id="4" creationId="{5413A238-7D24-0D74-9728-8592F1E015A3}"/>
          </ac:picMkLst>
        </pc:picChg>
        <pc:picChg chg="del">
          <ac:chgData name="Duce, Patricia" userId="63213659-433f-4003-8b64-f125efbf754c" providerId="ADAL" clId="{B5628276-710F-4564-BD3D-D2B244B7D154}" dt="2022-09-04T00:45:39.491" v="568" actId="478"/>
          <ac:picMkLst>
            <pc:docMk/>
            <pc:sldMk cId="2456010579" sldId="313"/>
            <ac:picMk id="5" creationId="{094CE13F-1C81-4012-B6A2-CE275FB4C089}"/>
          </ac:picMkLst>
        </pc:picChg>
      </pc:sldChg>
      <pc:sldChg chg="modSp mod">
        <pc:chgData name="Duce, Patricia" userId="63213659-433f-4003-8b64-f125efbf754c" providerId="ADAL" clId="{B5628276-710F-4564-BD3D-D2B244B7D154}" dt="2022-09-04T01:09:40.369" v="697" actId="113"/>
        <pc:sldMkLst>
          <pc:docMk/>
          <pc:sldMk cId="2492881564" sldId="315"/>
        </pc:sldMkLst>
        <pc:spChg chg="mod">
          <ac:chgData name="Duce, Patricia" userId="63213659-433f-4003-8b64-f125efbf754c" providerId="ADAL" clId="{B5628276-710F-4564-BD3D-D2B244B7D154}" dt="2022-09-04T01:09:40.369" v="697" actId="113"/>
          <ac:spMkLst>
            <pc:docMk/>
            <pc:sldMk cId="2492881564" sldId="315"/>
            <ac:spMk id="3" creationId="{91D1A951-B90D-493A-8333-C4F4D1BC5F59}"/>
          </ac:spMkLst>
        </pc:spChg>
      </pc:sldChg>
      <pc:sldChg chg="addSp delSp modSp mod">
        <pc:chgData name="Duce, Patricia" userId="63213659-433f-4003-8b64-f125efbf754c" providerId="ADAL" clId="{B5628276-710F-4564-BD3D-D2B244B7D154}" dt="2022-09-04T01:13:12.773" v="704" actId="1076"/>
        <pc:sldMkLst>
          <pc:docMk/>
          <pc:sldMk cId="2408880789" sldId="316"/>
        </pc:sldMkLst>
        <pc:spChg chg="add del mod">
          <ac:chgData name="Duce, Patricia" userId="63213659-433f-4003-8b64-f125efbf754c" providerId="ADAL" clId="{B5628276-710F-4564-BD3D-D2B244B7D154}" dt="2022-09-04T01:12:43.955" v="699" actId="22"/>
          <ac:spMkLst>
            <pc:docMk/>
            <pc:sldMk cId="2408880789" sldId="316"/>
            <ac:spMk id="3" creationId="{2C24738D-2A9F-10A7-C619-76605F118D7E}"/>
          </ac:spMkLst>
        </pc:spChg>
        <pc:picChg chg="del">
          <ac:chgData name="Duce, Patricia" userId="63213659-433f-4003-8b64-f125efbf754c" providerId="ADAL" clId="{B5628276-710F-4564-BD3D-D2B244B7D154}" dt="2022-09-04T01:12:41.661" v="698" actId="478"/>
          <ac:picMkLst>
            <pc:docMk/>
            <pc:sldMk cId="2408880789" sldId="316"/>
            <ac:picMk id="5" creationId="{CC42087D-BBDA-4297-8051-FEEE1DBC28CB}"/>
          </ac:picMkLst>
        </pc:picChg>
        <pc:picChg chg="add mod ord modCrop">
          <ac:chgData name="Duce, Patricia" userId="63213659-433f-4003-8b64-f125efbf754c" providerId="ADAL" clId="{B5628276-710F-4564-BD3D-D2B244B7D154}" dt="2022-09-04T01:13:12.773" v="704" actId="1076"/>
          <ac:picMkLst>
            <pc:docMk/>
            <pc:sldMk cId="2408880789" sldId="316"/>
            <ac:picMk id="6" creationId="{08819C0B-A36F-C84A-1E0F-1EFCFCFD8CFF}"/>
          </ac:picMkLst>
        </pc:picChg>
      </pc:sldChg>
      <pc:sldChg chg="modSp mod">
        <pc:chgData name="Duce, Patricia" userId="63213659-433f-4003-8b64-f125efbf754c" providerId="ADAL" clId="{B5628276-710F-4564-BD3D-D2B244B7D154}" dt="2022-09-04T01:19:42.133" v="767" actId="20577"/>
        <pc:sldMkLst>
          <pc:docMk/>
          <pc:sldMk cId="2188658896" sldId="317"/>
        </pc:sldMkLst>
        <pc:spChg chg="mod">
          <ac:chgData name="Duce, Patricia" userId="63213659-433f-4003-8b64-f125efbf754c" providerId="ADAL" clId="{B5628276-710F-4564-BD3D-D2B244B7D154}" dt="2022-09-04T01:19:42.133" v="767" actId="20577"/>
          <ac:spMkLst>
            <pc:docMk/>
            <pc:sldMk cId="2188658896" sldId="317"/>
            <ac:spMk id="3" creationId="{1661CDC9-A40D-4582-89DE-9FF569A77E48}"/>
          </ac:spMkLst>
        </pc:spChg>
      </pc:sldChg>
      <pc:sldChg chg="modSp mod">
        <pc:chgData name="Duce, Patricia" userId="63213659-433f-4003-8b64-f125efbf754c" providerId="ADAL" clId="{B5628276-710F-4564-BD3D-D2B244B7D154}" dt="2022-09-04T02:26:30.367" v="774" actId="20577"/>
        <pc:sldMkLst>
          <pc:docMk/>
          <pc:sldMk cId="3887530724" sldId="318"/>
        </pc:sldMkLst>
        <pc:spChg chg="mod">
          <ac:chgData name="Duce, Patricia" userId="63213659-433f-4003-8b64-f125efbf754c" providerId="ADAL" clId="{B5628276-710F-4564-BD3D-D2B244B7D154}" dt="2022-09-04T02:26:30.367" v="774" actId="20577"/>
          <ac:spMkLst>
            <pc:docMk/>
            <pc:sldMk cId="3887530724" sldId="318"/>
            <ac:spMk id="3" creationId="{0CEAB4F6-146A-40C4-962B-6BC43404F1EA}"/>
          </ac:spMkLst>
        </pc:spChg>
      </pc:sldChg>
      <pc:sldChg chg="addSp delSp modSp mod">
        <pc:chgData name="Duce, Patricia" userId="63213659-433f-4003-8b64-f125efbf754c" providerId="ADAL" clId="{B5628276-710F-4564-BD3D-D2B244B7D154}" dt="2022-09-04T02:28:08.398" v="783" actId="1076"/>
        <pc:sldMkLst>
          <pc:docMk/>
          <pc:sldMk cId="2678732123" sldId="319"/>
        </pc:sldMkLst>
        <pc:spChg chg="add del mod">
          <ac:chgData name="Duce, Patricia" userId="63213659-433f-4003-8b64-f125efbf754c" providerId="ADAL" clId="{B5628276-710F-4564-BD3D-D2B244B7D154}" dt="2022-09-04T02:26:56.174" v="776" actId="22"/>
          <ac:spMkLst>
            <pc:docMk/>
            <pc:sldMk cId="2678732123" sldId="319"/>
            <ac:spMk id="3" creationId="{0033665B-378D-6C97-6474-501FF06DD289}"/>
          </ac:spMkLst>
        </pc:spChg>
        <pc:picChg chg="del">
          <ac:chgData name="Duce, Patricia" userId="63213659-433f-4003-8b64-f125efbf754c" providerId="ADAL" clId="{B5628276-710F-4564-BD3D-D2B244B7D154}" dt="2022-09-04T02:26:53.502" v="775" actId="478"/>
          <ac:picMkLst>
            <pc:docMk/>
            <pc:sldMk cId="2678732123" sldId="319"/>
            <ac:picMk id="5" creationId="{79F91B5E-806A-4762-ABF2-97E3737C3898}"/>
          </ac:picMkLst>
        </pc:picChg>
        <pc:picChg chg="add mod ord modCrop">
          <ac:chgData name="Duce, Patricia" userId="63213659-433f-4003-8b64-f125efbf754c" providerId="ADAL" clId="{B5628276-710F-4564-BD3D-D2B244B7D154}" dt="2022-09-04T02:28:08.398" v="783" actId="1076"/>
          <ac:picMkLst>
            <pc:docMk/>
            <pc:sldMk cId="2678732123" sldId="319"/>
            <ac:picMk id="6" creationId="{C74CA69A-163B-685F-685C-A7FC2D31A434}"/>
          </ac:picMkLst>
        </pc:picChg>
      </pc:sldChg>
      <pc:sldChg chg="modSp mod">
        <pc:chgData name="Duce, Patricia" userId="63213659-433f-4003-8b64-f125efbf754c" providerId="ADAL" clId="{B5628276-710F-4564-BD3D-D2B244B7D154}" dt="2022-09-04T02:30:39.940" v="788" actId="20577"/>
        <pc:sldMkLst>
          <pc:docMk/>
          <pc:sldMk cId="1326910426" sldId="320"/>
        </pc:sldMkLst>
        <pc:spChg chg="mod">
          <ac:chgData name="Duce, Patricia" userId="63213659-433f-4003-8b64-f125efbf754c" providerId="ADAL" clId="{B5628276-710F-4564-BD3D-D2B244B7D154}" dt="2022-09-04T02:30:39.940" v="788" actId="20577"/>
          <ac:spMkLst>
            <pc:docMk/>
            <pc:sldMk cId="1326910426" sldId="320"/>
            <ac:spMk id="3" creationId="{383F7B9E-3590-441A-896B-71F3C02A1EA5}"/>
          </ac:spMkLst>
        </pc:spChg>
      </pc:sldChg>
      <pc:sldChg chg="addSp delSp modSp mod">
        <pc:chgData name="Duce, Patricia" userId="63213659-433f-4003-8b64-f125efbf754c" providerId="ADAL" clId="{B5628276-710F-4564-BD3D-D2B244B7D154}" dt="2022-09-04T02:38:10.289" v="796" actId="1076"/>
        <pc:sldMkLst>
          <pc:docMk/>
          <pc:sldMk cId="1768399346" sldId="321"/>
        </pc:sldMkLst>
        <pc:spChg chg="add del mod">
          <ac:chgData name="Duce, Patricia" userId="63213659-433f-4003-8b64-f125efbf754c" providerId="ADAL" clId="{B5628276-710F-4564-BD3D-D2B244B7D154}" dt="2022-09-04T02:37:43.353" v="791" actId="478"/>
          <ac:spMkLst>
            <pc:docMk/>
            <pc:sldMk cId="1768399346" sldId="321"/>
            <ac:spMk id="6" creationId="{13A3CAFE-3C1D-BDB1-630B-505F0AA63E4E}"/>
          </ac:spMkLst>
        </pc:spChg>
        <pc:picChg chg="add mod modCrop">
          <ac:chgData name="Duce, Patricia" userId="63213659-433f-4003-8b64-f125efbf754c" providerId="ADAL" clId="{B5628276-710F-4564-BD3D-D2B244B7D154}" dt="2022-09-04T02:38:10.289" v="796" actId="1076"/>
          <ac:picMkLst>
            <pc:docMk/>
            <pc:sldMk cId="1768399346" sldId="321"/>
            <ac:picMk id="3" creationId="{7E42409D-4DD6-D8B4-CDEA-71BA5CD65436}"/>
          </ac:picMkLst>
        </pc:picChg>
        <pc:picChg chg="del">
          <ac:chgData name="Duce, Patricia" userId="63213659-433f-4003-8b64-f125efbf754c" providerId="ADAL" clId="{B5628276-710F-4564-BD3D-D2B244B7D154}" dt="2022-09-04T02:37:39.047" v="790" actId="478"/>
          <ac:picMkLst>
            <pc:docMk/>
            <pc:sldMk cId="1768399346" sldId="321"/>
            <ac:picMk id="5" creationId="{94F5158C-8FDB-4EC5-9F0B-AB6E69FF5ADF}"/>
          </ac:picMkLst>
        </pc:picChg>
      </pc:sldChg>
      <pc:sldChg chg="addSp delSp modSp mod">
        <pc:chgData name="Duce, Patricia" userId="63213659-433f-4003-8b64-f125efbf754c" providerId="ADAL" clId="{B5628276-710F-4564-BD3D-D2B244B7D154}" dt="2022-09-04T02:40:23.440" v="804" actId="732"/>
        <pc:sldMkLst>
          <pc:docMk/>
          <pc:sldMk cId="3052894049" sldId="322"/>
        </pc:sldMkLst>
        <pc:spChg chg="add del mod">
          <ac:chgData name="Duce, Patricia" userId="63213659-433f-4003-8b64-f125efbf754c" providerId="ADAL" clId="{B5628276-710F-4564-BD3D-D2B244B7D154}" dt="2022-09-04T02:39:51.127" v="798" actId="22"/>
          <ac:spMkLst>
            <pc:docMk/>
            <pc:sldMk cId="3052894049" sldId="322"/>
            <ac:spMk id="3" creationId="{B52E1A0D-F796-99D9-A55B-509AEB3C50EF}"/>
          </ac:spMkLst>
        </pc:spChg>
        <pc:picChg chg="del">
          <ac:chgData name="Duce, Patricia" userId="63213659-433f-4003-8b64-f125efbf754c" providerId="ADAL" clId="{B5628276-710F-4564-BD3D-D2B244B7D154}" dt="2022-09-04T02:39:48.195" v="797" actId="478"/>
          <ac:picMkLst>
            <pc:docMk/>
            <pc:sldMk cId="3052894049" sldId="322"/>
            <ac:picMk id="5" creationId="{CF59E917-4F3E-4089-B535-D37E24F78FDD}"/>
          </ac:picMkLst>
        </pc:picChg>
        <pc:picChg chg="add mod ord modCrop">
          <ac:chgData name="Duce, Patricia" userId="63213659-433f-4003-8b64-f125efbf754c" providerId="ADAL" clId="{B5628276-710F-4564-BD3D-D2B244B7D154}" dt="2022-09-04T02:40:23.440" v="804" actId="732"/>
          <ac:picMkLst>
            <pc:docMk/>
            <pc:sldMk cId="3052894049" sldId="322"/>
            <ac:picMk id="6" creationId="{52EE552C-508C-5518-36E4-BA98D965A336}"/>
          </ac:picMkLst>
        </pc:picChg>
      </pc:sldChg>
      <pc:sldChg chg="addSp delSp modSp mod">
        <pc:chgData name="Duce, Patricia" userId="63213659-433f-4003-8b64-f125efbf754c" providerId="ADAL" clId="{B5628276-710F-4564-BD3D-D2B244B7D154}" dt="2022-09-04T02:42:04.461" v="811" actId="1076"/>
        <pc:sldMkLst>
          <pc:docMk/>
          <pc:sldMk cId="1527895541" sldId="323"/>
        </pc:sldMkLst>
        <pc:spChg chg="add del mod">
          <ac:chgData name="Duce, Patricia" userId="63213659-433f-4003-8b64-f125efbf754c" providerId="ADAL" clId="{B5628276-710F-4564-BD3D-D2B244B7D154}" dt="2022-09-04T02:41:35.826" v="806" actId="22"/>
          <ac:spMkLst>
            <pc:docMk/>
            <pc:sldMk cId="1527895541" sldId="323"/>
            <ac:spMk id="3" creationId="{C4224C17-E35A-F699-F052-973A1FBDB575}"/>
          </ac:spMkLst>
        </pc:spChg>
        <pc:picChg chg="del">
          <ac:chgData name="Duce, Patricia" userId="63213659-433f-4003-8b64-f125efbf754c" providerId="ADAL" clId="{B5628276-710F-4564-BD3D-D2B244B7D154}" dt="2022-09-04T02:41:21.404" v="805" actId="478"/>
          <ac:picMkLst>
            <pc:docMk/>
            <pc:sldMk cId="1527895541" sldId="323"/>
            <ac:picMk id="5" creationId="{8ECC1857-78BE-482B-B147-C8A7CD19E2DF}"/>
          </ac:picMkLst>
        </pc:picChg>
        <pc:picChg chg="add mod ord modCrop">
          <ac:chgData name="Duce, Patricia" userId="63213659-433f-4003-8b64-f125efbf754c" providerId="ADAL" clId="{B5628276-710F-4564-BD3D-D2B244B7D154}" dt="2022-09-04T02:42:04.461" v="811" actId="1076"/>
          <ac:picMkLst>
            <pc:docMk/>
            <pc:sldMk cId="1527895541" sldId="323"/>
            <ac:picMk id="6" creationId="{7135D171-289E-378A-C672-96C12719091D}"/>
          </ac:picMkLst>
        </pc:picChg>
      </pc:sldChg>
      <pc:sldChg chg="addSp delSp modSp mod">
        <pc:chgData name="Duce, Patricia" userId="63213659-433f-4003-8b64-f125efbf754c" providerId="ADAL" clId="{B5628276-710F-4564-BD3D-D2B244B7D154}" dt="2022-09-04T02:43:20.393" v="818" actId="14100"/>
        <pc:sldMkLst>
          <pc:docMk/>
          <pc:sldMk cId="3134083013" sldId="324"/>
        </pc:sldMkLst>
        <pc:spChg chg="add del mod">
          <ac:chgData name="Duce, Patricia" userId="63213659-433f-4003-8b64-f125efbf754c" providerId="ADAL" clId="{B5628276-710F-4564-BD3D-D2B244B7D154}" dt="2022-09-04T02:42:48.057" v="813" actId="22"/>
          <ac:spMkLst>
            <pc:docMk/>
            <pc:sldMk cId="3134083013" sldId="324"/>
            <ac:spMk id="3" creationId="{476A5418-6447-C5F2-CB1A-0EC9E57BF873}"/>
          </ac:spMkLst>
        </pc:spChg>
        <pc:picChg chg="del">
          <ac:chgData name="Duce, Patricia" userId="63213659-433f-4003-8b64-f125efbf754c" providerId="ADAL" clId="{B5628276-710F-4564-BD3D-D2B244B7D154}" dt="2022-09-04T02:42:44.999" v="812" actId="478"/>
          <ac:picMkLst>
            <pc:docMk/>
            <pc:sldMk cId="3134083013" sldId="324"/>
            <ac:picMk id="5" creationId="{9F2D5C13-0D73-43B4-BCD6-FB4B5BC63C6F}"/>
          </ac:picMkLst>
        </pc:picChg>
        <pc:picChg chg="add mod ord modCrop">
          <ac:chgData name="Duce, Patricia" userId="63213659-433f-4003-8b64-f125efbf754c" providerId="ADAL" clId="{B5628276-710F-4564-BD3D-D2B244B7D154}" dt="2022-09-04T02:43:20.393" v="818" actId="14100"/>
          <ac:picMkLst>
            <pc:docMk/>
            <pc:sldMk cId="3134083013" sldId="324"/>
            <ac:picMk id="6" creationId="{45AA3AE8-9CC8-65FF-C2F7-ECF27CF3024D}"/>
          </ac:picMkLst>
        </pc:picChg>
      </pc:sldChg>
      <pc:sldChg chg="addSp delSp modSp mod">
        <pc:chgData name="Duce, Patricia" userId="63213659-433f-4003-8b64-f125efbf754c" providerId="ADAL" clId="{B5628276-710F-4564-BD3D-D2B244B7D154}" dt="2022-09-04T02:44:36.545" v="828" actId="732"/>
        <pc:sldMkLst>
          <pc:docMk/>
          <pc:sldMk cId="1777104147" sldId="325"/>
        </pc:sldMkLst>
        <pc:spChg chg="add del mod">
          <ac:chgData name="Duce, Patricia" userId="63213659-433f-4003-8b64-f125efbf754c" providerId="ADAL" clId="{B5628276-710F-4564-BD3D-D2B244B7D154}" dt="2022-09-04T02:43:59.458" v="820" actId="22"/>
          <ac:spMkLst>
            <pc:docMk/>
            <pc:sldMk cId="1777104147" sldId="325"/>
            <ac:spMk id="3" creationId="{5F0E3F06-A09A-834F-04E0-0D3ED9D0FFEF}"/>
          </ac:spMkLst>
        </pc:spChg>
        <pc:picChg chg="del">
          <ac:chgData name="Duce, Patricia" userId="63213659-433f-4003-8b64-f125efbf754c" providerId="ADAL" clId="{B5628276-710F-4564-BD3D-D2B244B7D154}" dt="2022-09-04T02:43:55.497" v="819" actId="478"/>
          <ac:picMkLst>
            <pc:docMk/>
            <pc:sldMk cId="1777104147" sldId="325"/>
            <ac:picMk id="5" creationId="{7BFD7D7F-7308-46C0-85DB-2E1E5324FF85}"/>
          </ac:picMkLst>
        </pc:picChg>
        <pc:picChg chg="add mod ord modCrop">
          <ac:chgData name="Duce, Patricia" userId="63213659-433f-4003-8b64-f125efbf754c" providerId="ADAL" clId="{B5628276-710F-4564-BD3D-D2B244B7D154}" dt="2022-09-04T02:44:36.545" v="828" actId="732"/>
          <ac:picMkLst>
            <pc:docMk/>
            <pc:sldMk cId="1777104147" sldId="325"/>
            <ac:picMk id="6" creationId="{17BE0282-503D-4FAD-ED56-0794D933E4B4}"/>
          </ac:picMkLst>
        </pc:picChg>
      </pc:sldChg>
      <pc:sldChg chg="del">
        <pc:chgData name="Duce, Patricia" userId="63213659-433f-4003-8b64-f125efbf754c" providerId="ADAL" clId="{B5628276-710F-4564-BD3D-D2B244B7D154}" dt="2022-09-04T02:45:34.817" v="829" actId="47"/>
        <pc:sldMkLst>
          <pc:docMk/>
          <pc:sldMk cId="3093766100" sldId="326"/>
        </pc:sldMkLst>
      </pc:sldChg>
      <pc:sldChg chg="del">
        <pc:chgData name="Duce, Patricia" userId="63213659-433f-4003-8b64-f125efbf754c" providerId="ADAL" clId="{B5628276-710F-4564-BD3D-D2B244B7D154}" dt="2022-09-04T02:45:36.226" v="830" actId="47"/>
        <pc:sldMkLst>
          <pc:docMk/>
          <pc:sldMk cId="2823149137" sldId="327"/>
        </pc:sldMkLst>
      </pc:sldChg>
      <pc:sldChg chg="del">
        <pc:chgData name="Duce, Patricia" userId="63213659-433f-4003-8b64-f125efbf754c" providerId="ADAL" clId="{B5628276-710F-4564-BD3D-D2B244B7D154}" dt="2022-09-04T02:45:38.547" v="831" actId="47"/>
        <pc:sldMkLst>
          <pc:docMk/>
          <pc:sldMk cId="2620862809" sldId="328"/>
        </pc:sldMkLst>
      </pc:sldChg>
      <pc:sldChg chg="addSp delSp modSp new mod">
        <pc:chgData name="Duce, Patricia" userId="63213659-433f-4003-8b64-f125efbf754c" providerId="ADAL" clId="{B5628276-710F-4564-BD3D-D2B244B7D154}" dt="2022-09-02T03:48:52.329" v="41" actId="14100"/>
        <pc:sldMkLst>
          <pc:docMk/>
          <pc:sldMk cId="3492643556" sldId="329"/>
        </pc:sldMkLst>
        <pc:spChg chg="del">
          <ac:chgData name="Duce, Patricia" userId="63213659-433f-4003-8b64-f125efbf754c" providerId="ADAL" clId="{B5628276-710F-4564-BD3D-D2B244B7D154}" dt="2022-09-02T03:48:12.197" v="33" actId="478"/>
          <ac:spMkLst>
            <pc:docMk/>
            <pc:sldMk cId="3492643556" sldId="329"/>
            <ac:spMk id="2" creationId="{943A8F3C-69E8-66F4-A660-46A2BC3EECBB}"/>
          </ac:spMkLst>
        </pc:spChg>
        <pc:spChg chg="del">
          <ac:chgData name="Duce, Patricia" userId="63213659-433f-4003-8b64-f125efbf754c" providerId="ADAL" clId="{B5628276-710F-4564-BD3D-D2B244B7D154}" dt="2022-09-02T03:48:15.522" v="34" actId="478"/>
          <ac:spMkLst>
            <pc:docMk/>
            <pc:sldMk cId="3492643556" sldId="329"/>
            <ac:spMk id="3" creationId="{90840A76-E662-C75C-E21E-29DFD0D88C4F}"/>
          </ac:spMkLst>
        </pc:spChg>
        <pc:picChg chg="add mod modCrop">
          <ac:chgData name="Duce, Patricia" userId="63213659-433f-4003-8b64-f125efbf754c" providerId="ADAL" clId="{B5628276-710F-4564-BD3D-D2B244B7D154}" dt="2022-09-02T03:48:52.329" v="41" actId="14100"/>
          <ac:picMkLst>
            <pc:docMk/>
            <pc:sldMk cId="3492643556" sldId="329"/>
            <ac:picMk id="5" creationId="{4A2C9BB3-D4EF-2F3D-E948-CEE312AB874D}"/>
          </ac:picMkLst>
        </pc:picChg>
      </pc:sldChg>
      <pc:sldChg chg="addSp delSp modSp add mod ord">
        <pc:chgData name="Duce, Patricia" userId="63213659-433f-4003-8b64-f125efbf754c" providerId="ADAL" clId="{B5628276-710F-4564-BD3D-D2B244B7D154}" dt="2022-09-02T15:07:25.866" v="398"/>
        <pc:sldMkLst>
          <pc:docMk/>
          <pc:sldMk cId="238646355" sldId="330"/>
        </pc:sldMkLst>
        <pc:picChg chg="add del mod modCrop">
          <ac:chgData name="Duce, Patricia" userId="63213659-433f-4003-8b64-f125efbf754c" providerId="ADAL" clId="{B5628276-710F-4564-BD3D-D2B244B7D154}" dt="2022-09-02T13:56:09.096" v="64" actId="21"/>
          <ac:picMkLst>
            <pc:docMk/>
            <pc:sldMk cId="238646355" sldId="330"/>
            <ac:picMk id="3" creationId="{D4FA6A71-461A-D020-6DA6-65BB6EB0265D}"/>
          </ac:picMkLst>
        </pc:picChg>
        <pc:picChg chg="add mod modCrop">
          <ac:chgData name="Duce, Patricia" userId="63213659-433f-4003-8b64-f125efbf754c" providerId="ADAL" clId="{B5628276-710F-4564-BD3D-D2B244B7D154}" dt="2022-09-02T14:51:55.406" v="327" actId="14100"/>
          <ac:picMkLst>
            <pc:docMk/>
            <pc:sldMk cId="238646355" sldId="330"/>
            <ac:picMk id="5" creationId="{D42F7965-EE7D-3A9A-F6E0-35628C205757}"/>
          </ac:picMkLst>
        </pc:picChg>
      </pc:sldChg>
      <pc:sldChg chg="addSp modSp add mod">
        <pc:chgData name="Duce, Patricia" userId="63213659-433f-4003-8b64-f125efbf754c" providerId="ADAL" clId="{B5628276-710F-4564-BD3D-D2B244B7D154}" dt="2022-09-02T03:50:08.206" v="52" actId="732"/>
        <pc:sldMkLst>
          <pc:docMk/>
          <pc:sldMk cId="1897289362" sldId="331"/>
        </pc:sldMkLst>
        <pc:picChg chg="add mod modCrop">
          <ac:chgData name="Duce, Patricia" userId="63213659-433f-4003-8b64-f125efbf754c" providerId="ADAL" clId="{B5628276-710F-4564-BD3D-D2B244B7D154}" dt="2022-09-02T03:50:08.206" v="52" actId="732"/>
          <ac:picMkLst>
            <pc:docMk/>
            <pc:sldMk cId="1897289362" sldId="331"/>
            <ac:picMk id="3" creationId="{0249BDBD-7B53-D999-B2F1-87C27686DF27}"/>
          </ac:picMkLst>
        </pc:picChg>
      </pc:sldChg>
      <pc:sldChg chg="addSp modSp add mod ord">
        <pc:chgData name="Duce, Patricia" userId="63213659-433f-4003-8b64-f125efbf754c" providerId="ADAL" clId="{B5628276-710F-4564-BD3D-D2B244B7D154}" dt="2022-09-02T15:01:04.288" v="342" actId="1076"/>
        <pc:sldMkLst>
          <pc:docMk/>
          <pc:sldMk cId="64856679" sldId="332"/>
        </pc:sldMkLst>
        <pc:picChg chg="add mod modCrop">
          <ac:chgData name="Duce, Patricia" userId="63213659-433f-4003-8b64-f125efbf754c" providerId="ADAL" clId="{B5628276-710F-4564-BD3D-D2B244B7D154}" dt="2022-09-02T15:01:04.288" v="342" actId="1076"/>
          <ac:picMkLst>
            <pc:docMk/>
            <pc:sldMk cId="64856679" sldId="332"/>
            <ac:picMk id="3" creationId="{677FAB0D-2575-7024-3B3B-D1FDCE6935D5}"/>
          </ac:picMkLst>
        </pc:picChg>
      </pc:sldChg>
      <pc:sldChg chg="new del">
        <pc:chgData name="Duce, Patricia" userId="63213659-433f-4003-8b64-f125efbf754c" providerId="ADAL" clId="{B5628276-710F-4564-BD3D-D2B244B7D154}" dt="2022-09-02T03:50:33.911" v="54" actId="47"/>
        <pc:sldMkLst>
          <pc:docMk/>
          <pc:sldMk cId="2155663817" sldId="332"/>
        </pc:sldMkLst>
      </pc:sldChg>
      <pc:sldChg chg="addSp modSp add mod ord">
        <pc:chgData name="Duce, Patricia" userId="63213659-433f-4003-8b64-f125efbf754c" providerId="ADAL" clId="{B5628276-710F-4564-BD3D-D2B244B7D154}" dt="2022-09-02T15:08:44.402" v="403" actId="14100"/>
        <pc:sldMkLst>
          <pc:docMk/>
          <pc:sldMk cId="1000985425" sldId="333"/>
        </pc:sldMkLst>
        <pc:picChg chg="add mod modCrop">
          <ac:chgData name="Duce, Patricia" userId="63213659-433f-4003-8b64-f125efbf754c" providerId="ADAL" clId="{B5628276-710F-4564-BD3D-D2B244B7D154}" dt="2022-09-02T15:08:44.402" v="403" actId="14100"/>
          <ac:picMkLst>
            <pc:docMk/>
            <pc:sldMk cId="1000985425" sldId="333"/>
            <ac:picMk id="3" creationId="{ACF166CA-9DDA-EA4A-F2DB-CF7420C3E573}"/>
          </ac:picMkLst>
        </pc:picChg>
      </pc:sldChg>
      <pc:sldChg chg="addSp delSp modSp new mod">
        <pc:chgData name="Duce, Patricia" userId="63213659-433f-4003-8b64-f125efbf754c" providerId="ADAL" clId="{B5628276-710F-4564-BD3D-D2B244B7D154}" dt="2022-09-02T13:57:03.199" v="139" actId="1076"/>
        <pc:sldMkLst>
          <pc:docMk/>
          <pc:sldMk cId="1697054028" sldId="334"/>
        </pc:sldMkLst>
        <pc:spChg chg="mod">
          <ac:chgData name="Duce, Patricia" userId="63213659-433f-4003-8b64-f125efbf754c" providerId="ADAL" clId="{B5628276-710F-4564-BD3D-D2B244B7D154}" dt="2022-09-02T13:57:03.199" v="139" actId="1076"/>
          <ac:spMkLst>
            <pc:docMk/>
            <pc:sldMk cId="1697054028" sldId="334"/>
            <ac:spMk id="2" creationId="{DFED52C1-0BF9-29FA-F69D-6EB4A286101D}"/>
          </ac:spMkLst>
        </pc:spChg>
        <pc:spChg chg="del">
          <ac:chgData name="Duce, Patricia" userId="63213659-433f-4003-8b64-f125efbf754c" providerId="ADAL" clId="{B5628276-710F-4564-BD3D-D2B244B7D154}" dt="2022-09-02T13:56:13.884" v="65" actId="22"/>
          <ac:spMkLst>
            <pc:docMk/>
            <pc:sldMk cId="1697054028" sldId="334"/>
            <ac:spMk id="3" creationId="{3060046B-FD90-609B-66D4-DEE27B8459A0}"/>
          </ac:spMkLst>
        </pc:spChg>
        <pc:picChg chg="add mod ord modCrop">
          <ac:chgData name="Duce, Patricia" userId="63213659-433f-4003-8b64-f125efbf754c" providerId="ADAL" clId="{B5628276-710F-4564-BD3D-D2B244B7D154}" dt="2022-09-02T13:56:58.236" v="138" actId="14100"/>
          <ac:picMkLst>
            <pc:docMk/>
            <pc:sldMk cId="1697054028" sldId="334"/>
            <ac:picMk id="5" creationId="{FD8C454D-9FF3-CEEA-965D-A6913E70274D}"/>
          </ac:picMkLst>
        </pc:picChg>
      </pc:sldChg>
      <pc:sldChg chg="addSp delSp modSp new mod">
        <pc:chgData name="Duce, Patricia" userId="63213659-433f-4003-8b64-f125efbf754c" providerId="ADAL" clId="{B5628276-710F-4564-BD3D-D2B244B7D154}" dt="2022-09-02T14:00:52.650" v="226" actId="14100"/>
        <pc:sldMkLst>
          <pc:docMk/>
          <pc:sldMk cId="869091049" sldId="335"/>
        </pc:sldMkLst>
        <pc:spChg chg="del">
          <ac:chgData name="Duce, Patricia" userId="63213659-433f-4003-8b64-f125efbf754c" providerId="ADAL" clId="{B5628276-710F-4564-BD3D-D2B244B7D154}" dt="2022-09-02T13:59:17.863" v="212" actId="478"/>
          <ac:spMkLst>
            <pc:docMk/>
            <pc:sldMk cId="869091049" sldId="335"/>
            <ac:spMk id="2" creationId="{2250845D-B315-C76B-3533-C75EEFA41B66}"/>
          </ac:spMkLst>
        </pc:spChg>
        <pc:spChg chg="mod">
          <ac:chgData name="Duce, Patricia" userId="63213659-433f-4003-8b64-f125efbf754c" providerId="ADAL" clId="{B5628276-710F-4564-BD3D-D2B244B7D154}" dt="2022-09-02T14:00:15.168" v="220" actId="1076"/>
          <ac:spMkLst>
            <pc:docMk/>
            <pc:sldMk cId="869091049" sldId="335"/>
            <ac:spMk id="3" creationId="{D4311B69-2FFF-3519-E0A5-35EDA0DE44FB}"/>
          </ac:spMkLst>
        </pc:spChg>
        <pc:picChg chg="add mod modCrop">
          <ac:chgData name="Duce, Patricia" userId="63213659-433f-4003-8b64-f125efbf754c" providerId="ADAL" clId="{B5628276-710F-4564-BD3D-D2B244B7D154}" dt="2022-09-02T14:00:18.240" v="221" actId="1076"/>
          <ac:picMkLst>
            <pc:docMk/>
            <pc:sldMk cId="869091049" sldId="335"/>
            <ac:picMk id="5" creationId="{95788398-3A03-2239-AE99-BC8D951F38A3}"/>
          </ac:picMkLst>
        </pc:picChg>
        <pc:picChg chg="add mod modCrop">
          <ac:chgData name="Duce, Patricia" userId="63213659-433f-4003-8b64-f125efbf754c" providerId="ADAL" clId="{B5628276-710F-4564-BD3D-D2B244B7D154}" dt="2022-09-02T14:00:52.650" v="226" actId="14100"/>
          <ac:picMkLst>
            <pc:docMk/>
            <pc:sldMk cId="869091049" sldId="335"/>
            <ac:picMk id="7" creationId="{CD60500A-6767-09C9-44DF-05EE0E059F66}"/>
          </ac:picMkLst>
        </pc:picChg>
      </pc:sldChg>
      <pc:sldChg chg="delSp modSp new mod">
        <pc:chgData name="Duce, Patricia" userId="63213659-433f-4003-8b64-f125efbf754c" providerId="ADAL" clId="{B5628276-710F-4564-BD3D-D2B244B7D154}" dt="2022-09-02T14:06:57.617" v="250" actId="21"/>
        <pc:sldMkLst>
          <pc:docMk/>
          <pc:sldMk cId="513536598" sldId="336"/>
        </pc:sldMkLst>
        <pc:spChg chg="del">
          <ac:chgData name="Duce, Patricia" userId="63213659-433f-4003-8b64-f125efbf754c" providerId="ADAL" clId="{B5628276-710F-4564-BD3D-D2B244B7D154}" dt="2022-09-02T14:04:25.162" v="231" actId="478"/>
          <ac:spMkLst>
            <pc:docMk/>
            <pc:sldMk cId="513536598" sldId="336"/>
            <ac:spMk id="2" creationId="{02729BD6-A5DA-F01D-5BD7-51468236B8B1}"/>
          </ac:spMkLst>
        </pc:spChg>
        <pc:spChg chg="mod">
          <ac:chgData name="Duce, Patricia" userId="63213659-433f-4003-8b64-f125efbf754c" providerId="ADAL" clId="{B5628276-710F-4564-BD3D-D2B244B7D154}" dt="2022-09-02T14:06:57.617" v="250" actId="21"/>
          <ac:spMkLst>
            <pc:docMk/>
            <pc:sldMk cId="513536598" sldId="336"/>
            <ac:spMk id="3" creationId="{34B82920-430C-6E57-88F1-E0AE3ED40796}"/>
          </ac:spMkLst>
        </pc:spChg>
      </pc:sldChg>
      <pc:sldChg chg="modSp add mod">
        <pc:chgData name="Duce, Patricia" userId="63213659-433f-4003-8b64-f125efbf754c" providerId="ADAL" clId="{B5628276-710F-4564-BD3D-D2B244B7D154}" dt="2022-09-02T14:08:59.187" v="265" actId="113"/>
        <pc:sldMkLst>
          <pc:docMk/>
          <pc:sldMk cId="892916198" sldId="337"/>
        </pc:sldMkLst>
        <pc:spChg chg="mod">
          <ac:chgData name="Duce, Patricia" userId="63213659-433f-4003-8b64-f125efbf754c" providerId="ADAL" clId="{B5628276-710F-4564-BD3D-D2B244B7D154}" dt="2022-09-02T14:08:59.187" v="265" actId="113"/>
          <ac:spMkLst>
            <pc:docMk/>
            <pc:sldMk cId="892916198" sldId="337"/>
            <ac:spMk id="3" creationId="{34B82920-430C-6E57-88F1-E0AE3ED40796}"/>
          </ac:spMkLst>
        </pc:spChg>
      </pc:sldChg>
      <pc:sldChg chg="addSp modSp add mod">
        <pc:chgData name="Duce, Patricia" userId="63213659-433f-4003-8b64-f125efbf754c" providerId="ADAL" clId="{B5628276-710F-4564-BD3D-D2B244B7D154}" dt="2022-09-02T14:09:55.079" v="271" actId="1076"/>
        <pc:sldMkLst>
          <pc:docMk/>
          <pc:sldMk cId="546542891" sldId="338"/>
        </pc:sldMkLst>
        <pc:spChg chg="mod">
          <ac:chgData name="Duce, Patricia" userId="63213659-433f-4003-8b64-f125efbf754c" providerId="ADAL" clId="{B5628276-710F-4564-BD3D-D2B244B7D154}" dt="2022-09-02T14:09:13.611" v="266" actId="20577"/>
          <ac:spMkLst>
            <pc:docMk/>
            <pc:sldMk cId="546542891" sldId="338"/>
            <ac:spMk id="3" creationId="{34B82920-430C-6E57-88F1-E0AE3ED40796}"/>
          </ac:spMkLst>
        </pc:spChg>
        <pc:picChg chg="add mod modCrop">
          <ac:chgData name="Duce, Patricia" userId="63213659-433f-4003-8b64-f125efbf754c" providerId="ADAL" clId="{B5628276-710F-4564-BD3D-D2B244B7D154}" dt="2022-09-02T14:09:55.079" v="271" actId="1076"/>
          <ac:picMkLst>
            <pc:docMk/>
            <pc:sldMk cId="546542891" sldId="338"/>
            <ac:picMk id="4" creationId="{7A4D7D01-781F-56D8-F7BA-709C25FA4527}"/>
          </ac:picMkLst>
        </pc:picChg>
      </pc:sldChg>
      <pc:sldChg chg="addSp modSp add mod">
        <pc:chgData name="Duce, Patricia" userId="63213659-433f-4003-8b64-f125efbf754c" providerId="ADAL" clId="{B5628276-710F-4564-BD3D-D2B244B7D154}" dt="2022-09-02T15:01:59.992" v="348" actId="14100"/>
        <pc:sldMkLst>
          <pc:docMk/>
          <pc:sldMk cId="1102410021" sldId="339"/>
        </pc:sldMkLst>
        <pc:picChg chg="add mod modCrop">
          <ac:chgData name="Duce, Patricia" userId="63213659-433f-4003-8b64-f125efbf754c" providerId="ADAL" clId="{B5628276-710F-4564-BD3D-D2B244B7D154}" dt="2022-09-02T15:01:59.992" v="348" actId="14100"/>
          <ac:picMkLst>
            <pc:docMk/>
            <pc:sldMk cId="1102410021" sldId="339"/>
            <ac:picMk id="3" creationId="{399738EB-13C3-C318-7E60-9FC32DD47FE5}"/>
          </ac:picMkLst>
        </pc:picChg>
      </pc:sldChg>
      <pc:sldChg chg="add del">
        <pc:chgData name="Duce, Patricia" userId="63213659-433f-4003-8b64-f125efbf754c" providerId="ADAL" clId="{B5628276-710F-4564-BD3D-D2B244B7D154}" dt="2022-09-02T15:26:22.776" v="555" actId="47"/>
        <pc:sldMkLst>
          <pc:docMk/>
          <pc:sldMk cId="3271092757" sldId="340"/>
        </pc:sldMkLst>
      </pc:sldChg>
      <pc:sldChg chg="addSp delSp modSp new mod">
        <pc:chgData name="Duce, Patricia" userId="63213659-433f-4003-8b64-f125efbf754c" providerId="ADAL" clId="{B5628276-710F-4564-BD3D-D2B244B7D154}" dt="2022-09-02T15:07:04.960" v="396" actId="1076"/>
        <pc:sldMkLst>
          <pc:docMk/>
          <pc:sldMk cId="3980408237" sldId="341"/>
        </pc:sldMkLst>
        <pc:spChg chg="del">
          <ac:chgData name="Duce, Patricia" userId="63213659-433f-4003-8b64-f125efbf754c" providerId="ADAL" clId="{B5628276-710F-4564-BD3D-D2B244B7D154}" dt="2022-09-02T15:04:34.572" v="350" actId="478"/>
          <ac:spMkLst>
            <pc:docMk/>
            <pc:sldMk cId="3980408237" sldId="341"/>
            <ac:spMk id="2" creationId="{89F9E432-5819-DA8D-DDFD-F2225604C675}"/>
          </ac:spMkLst>
        </pc:spChg>
        <pc:spChg chg="mod">
          <ac:chgData name="Duce, Patricia" userId="63213659-433f-4003-8b64-f125efbf754c" providerId="ADAL" clId="{B5628276-710F-4564-BD3D-D2B244B7D154}" dt="2022-09-02T15:06:41.368" v="391" actId="20577"/>
          <ac:spMkLst>
            <pc:docMk/>
            <pc:sldMk cId="3980408237" sldId="341"/>
            <ac:spMk id="3" creationId="{AE29B86A-2F1E-4F55-D7B3-F120287DFBAD}"/>
          </ac:spMkLst>
        </pc:spChg>
        <pc:picChg chg="add mod modCrop">
          <ac:chgData name="Duce, Patricia" userId="63213659-433f-4003-8b64-f125efbf754c" providerId="ADAL" clId="{B5628276-710F-4564-BD3D-D2B244B7D154}" dt="2022-09-02T15:07:04.960" v="396" actId="1076"/>
          <ac:picMkLst>
            <pc:docMk/>
            <pc:sldMk cId="3980408237" sldId="341"/>
            <ac:picMk id="5" creationId="{59CB29E2-F3F3-F4A4-D64A-512AD1226F6A}"/>
          </ac:picMkLst>
        </pc:picChg>
      </pc:sldChg>
      <pc:sldChg chg="addSp delSp modSp add mod">
        <pc:chgData name="Duce, Patricia" userId="63213659-433f-4003-8b64-f125efbf754c" providerId="ADAL" clId="{B5628276-710F-4564-BD3D-D2B244B7D154}" dt="2022-09-02T15:16:23.776" v="408" actId="1076"/>
        <pc:sldMkLst>
          <pc:docMk/>
          <pc:sldMk cId="416343776" sldId="342"/>
        </pc:sldMkLst>
        <pc:picChg chg="add mod">
          <ac:chgData name="Duce, Patricia" userId="63213659-433f-4003-8b64-f125efbf754c" providerId="ADAL" clId="{B5628276-710F-4564-BD3D-D2B244B7D154}" dt="2022-09-02T15:16:23.776" v="408" actId="1076"/>
          <ac:picMkLst>
            <pc:docMk/>
            <pc:sldMk cId="416343776" sldId="342"/>
            <ac:picMk id="2" creationId="{CB7A2FAB-21F4-2FC2-21F0-67604689DD3C}"/>
          </ac:picMkLst>
        </pc:picChg>
        <pc:picChg chg="del">
          <ac:chgData name="Duce, Patricia" userId="63213659-433f-4003-8b64-f125efbf754c" providerId="ADAL" clId="{B5628276-710F-4564-BD3D-D2B244B7D154}" dt="2022-09-02T15:16:13.487" v="405" actId="478"/>
          <ac:picMkLst>
            <pc:docMk/>
            <pc:sldMk cId="416343776" sldId="342"/>
            <ac:picMk id="3" creationId="{ACF166CA-9DDA-EA4A-F2DB-CF7420C3E573}"/>
          </ac:picMkLst>
        </pc:picChg>
      </pc:sldChg>
      <pc:sldChg chg="delSp modSp new mod">
        <pc:chgData name="Duce, Patricia" userId="63213659-433f-4003-8b64-f125efbf754c" providerId="ADAL" clId="{B5628276-710F-4564-BD3D-D2B244B7D154}" dt="2022-09-02T15:25:39.665" v="554" actId="5793"/>
        <pc:sldMkLst>
          <pc:docMk/>
          <pc:sldMk cId="3510374959" sldId="343"/>
        </pc:sldMkLst>
        <pc:spChg chg="del">
          <ac:chgData name="Duce, Patricia" userId="63213659-433f-4003-8b64-f125efbf754c" providerId="ADAL" clId="{B5628276-710F-4564-BD3D-D2B244B7D154}" dt="2022-09-02T15:19:02.914" v="412" actId="478"/>
          <ac:spMkLst>
            <pc:docMk/>
            <pc:sldMk cId="3510374959" sldId="343"/>
            <ac:spMk id="2" creationId="{6D387B13-D6FA-DE37-60DC-D0E868B9FADD}"/>
          </ac:spMkLst>
        </pc:spChg>
        <pc:spChg chg="mod">
          <ac:chgData name="Duce, Patricia" userId="63213659-433f-4003-8b64-f125efbf754c" providerId="ADAL" clId="{B5628276-710F-4564-BD3D-D2B244B7D154}" dt="2022-09-02T15:25:39.665" v="554" actId="5793"/>
          <ac:spMkLst>
            <pc:docMk/>
            <pc:sldMk cId="3510374959" sldId="343"/>
            <ac:spMk id="3" creationId="{703EE8D7-4305-E324-3CFA-1FACDFB473FB}"/>
          </ac:spMkLst>
        </pc:spChg>
      </pc:sldChg>
      <pc:sldChg chg="delSp modSp new del mod">
        <pc:chgData name="Duce, Patricia" userId="63213659-433f-4003-8b64-f125efbf754c" providerId="ADAL" clId="{B5628276-710F-4564-BD3D-D2B244B7D154}" dt="2022-09-05T02:55:55.154" v="832" actId="2696"/>
        <pc:sldMkLst>
          <pc:docMk/>
          <pc:sldMk cId="2202371594" sldId="344"/>
        </pc:sldMkLst>
        <pc:spChg chg="del">
          <ac:chgData name="Duce, Patricia" userId="63213659-433f-4003-8b64-f125efbf754c" providerId="ADAL" clId="{B5628276-710F-4564-BD3D-D2B244B7D154}" dt="2022-09-04T00:49:57.187" v="655" actId="478"/>
          <ac:spMkLst>
            <pc:docMk/>
            <pc:sldMk cId="2202371594" sldId="344"/>
            <ac:spMk id="2" creationId="{D8370001-B521-8CDB-AB73-6BB9EA2F2BA7}"/>
          </ac:spMkLst>
        </pc:spChg>
        <pc:spChg chg="mod">
          <ac:chgData name="Duce, Patricia" userId="63213659-433f-4003-8b64-f125efbf754c" providerId="ADAL" clId="{B5628276-710F-4564-BD3D-D2B244B7D154}" dt="2022-09-04T00:51:51.944" v="665" actId="14100"/>
          <ac:spMkLst>
            <pc:docMk/>
            <pc:sldMk cId="2202371594" sldId="344"/>
            <ac:spMk id="3" creationId="{2462A8BE-9501-3E80-A7D2-1A6806B1BC3A}"/>
          </ac:spMkLst>
        </pc:spChg>
      </pc:sldChg>
      <pc:sldChg chg="addSp delSp modSp new mod">
        <pc:chgData name="Duce, Patricia" userId="63213659-433f-4003-8b64-f125efbf754c" providerId="ADAL" clId="{B5628276-710F-4564-BD3D-D2B244B7D154}" dt="2022-09-04T01:15:55.121" v="720" actId="1076"/>
        <pc:sldMkLst>
          <pc:docMk/>
          <pc:sldMk cId="4101278584" sldId="345"/>
        </pc:sldMkLst>
        <pc:spChg chg="del">
          <ac:chgData name="Duce, Patricia" userId="63213659-433f-4003-8b64-f125efbf754c" providerId="ADAL" clId="{B5628276-710F-4564-BD3D-D2B244B7D154}" dt="2022-09-04T01:14:45.299" v="706" actId="478"/>
          <ac:spMkLst>
            <pc:docMk/>
            <pc:sldMk cId="4101278584" sldId="345"/>
            <ac:spMk id="2" creationId="{0CDF637A-51AD-D371-F0E3-3201F6EE2D37}"/>
          </ac:spMkLst>
        </pc:spChg>
        <pc:spChg chg="del">
          <ac:chgData name="Duce, Patricia" userId="63213659-433f-4003-8b64-f125efbf754c" providerId="ADAL" clId="{B5628276-710F-4564-BD3D-D2B244B7D154}" dt="2022-09-04T01:14:55.739" v="707" actId="22"/>
          <ac:spMkLst>
            <pc:docMk/>
            <pc:sldMk cId="4101278584" sldId="345"/>
            <ac:spMk id="3" creationId="{75F42324-F998-5949-74E8-63AAAAB4013D}"/>
          </ac:spMkLst>
        </pc:spChg>
        <pc:picChg chg="add mod ord modCrop">
          <ac:chgData name="Duce, Patricia" userId="63213659-433f-4003-8b64-f125efbf754c" providerId="ADAL" clId="{B5628276-710F-4564-BD3D-D2B244B7D154}" dt="2022-09-04T01:15:55.121" v="720" actId="1076"/>
          <ac:picMkLst>
            <pc:docMk/>
            <pc:sldMk cId="4101278584" sldId="345"/>
            <ac:picMk id="5" creationId="{FF344B36-F1AE-9FAE-EDDD-EBEA2E521C65}"/>
          </ac:picMkLst>
        </pc:picChg>
      </pc:sldChg>
      <pc:sldChg chg="addSp delSp modSp new mod">
        <pc:chgData name="Duce, Patricia" userId="63213659-433f-4003-8b64-f125efbf754c" providerId="ADAL" clId="{B5628276-710F-4564-BD3D-D2B244B7D154}" dt="2022-09-05T03:11:04.127" v="841" actId="1076"/>
        <pc:sldMkLst>
          <pc:docMk/>
          <pc:sldMk cId="3607358933" sldId="346"/>
        </pc:sldMkLst>
        <pc:spChg chg="mod">
          <ac:chgData name="Duce, Patricia" userId="63213659-433f-4003-8b64-f125efbf754c" providerId="ADAL" clId="{B5628276-710F-4564-BD3D-D2B244B7D154}" dt="2022-09-05T03:10:24.435" v="836" actId="20577"/>
          <ac:spMkLst>
            <pc:docMk/>
            <pc:sldMk cId="3607358933" sldId="346"/>
            <ac:spMk id="2" creationId="{447A2435-D8DE-DCE0-E99A-B4D3CC0BCF98}"/>
          </ac:spMkLst>
        </pc:spChg>
        <pc:spChg chg="del">
          <ac:chgData name="Duce, Patricia" userId="63213659-433f-4003-8b64-f125efbf754c" providerId="ADAL" clId="{B5628276-710F-4564-BD3D-D2B244B7D154}" dt="2022-09-05T03:10:38.661" v="837" actId="22"/>
          <ac:spMkLst>
            <pc:docMk/>
            <pc:sldMk cId="3607358933" sldId="346"/>
            <ac:spMk id="3" creationId="{BB4A59A3-1659-03CD-81C2-76A7AB003AD2}"/>
          </ac:spMkLst>
        </pc:spChg>
        <pc:picChg chg="add mod ord modCrop">
          <ac:chgData name="Duce, Patricia" userId="63213659-433f-4003-8b64-f125efbf754c" providerId="ADAL" clId="{B5628276-710F-4564-BD3D-D2B244B7D154}" dt="2022-09-05T03:11:04.127" v="841" actId="1076"/>
          <ac:picMkLst>
            <pc:docMk/>
            <pc:sldMk cId="3607358933" sldId="346"/>
            <ac:picMk id="5" creationId="{2A2D84A5-39B3-0AA3-17B1-BD0D836A1EEC}"/>
          </ac:picMkLst>
        </pc:picChg>
      </pc:sldChg>
      <pc:sldChg chg="addSp delSp modSp new mod">
        <pc:chgData name="Duce, Patricia" userId="63213659-433f-4003-8b64-f125efbf754c" providerId="ADAL" clId="{B5628276-710F-4564-BD3D-D2B244B7D154}" dt="2022-09-05T03:12:37.135" v="852" actId="1076"/>
        <pc:sldMkLst>
          <pc:docMk/>
          <pc:sldMk cId="2402459328" sldId="347"/>
        </pc:sldMkLst>
        <pc:spChg chg="del">
          <ac:chgData name="Duce, Patricia" userId="63213659-433f-4003-8b64-f125efbf754c" providerId="ADAL" clId="{B5628276-710F-4564-BD3D-D2B244B7D154}" dt="2022-09-05T03:12:05.119" v="846" actId="478"/>
          <ac:spMkLst>
            <pc:docMk/>
            <pc:sldMk cId="2402459328" sldId="347"/>
            <ac:spMk id="2" creationId="{AAF40E8C-190C-B5DC-4FA5-6BCE19FF2319}"/>
          </ac:spMkLst>
        </pc:spChg>
        <pc:spChg chg="del">
          <ac:chgData name="Duce, Patricia" userId="63213659-433f-4003-8b64-f125efbf754c" providerId="ADAL" clId="{B5628276-710F-4564-BD3D-D2B244B7D154}" dt="2022-09-05T03:11:59.881" v="845" actId="22"/>
          <ac:spMkLst>
            <pc:docMk/>
            <pc:sldMk cId="2402459328" sldId="347"/>
            <ac:spMk id="3" creationId="{63384142-B643-A80E-FEC4-DDD056AD0E33}"/>
          </ac:spMkLst>
        </pc:spChg>
        <pc:picChg chg="add mod ord modCrop">
          <ac:chgData name="Duce, Patricia" userId="63213659-433f-4003-8b64-f125efbf754c" providerId="ADAL" clId="{B5628276-710F-4564-BD3D-D2B244B7D154}" dt="2022-09-05T03:12:37.135" v="852" actId="1076"/>
          <ac:picMkLst>
            <pc:docMk/>
            <pc:sldMk cId="2402459328" sldId="347"/>
            <ac:picMk id="5" creationId="{531994DE-4305-D419-1644-FCADBC95D90E}"/>
          </ac:picMkLst>
        </pc:picChg>
      </pc:sldChg>
      <pc:sldChg chg="new del">
        <pc:chgData name="Duce, Patricia" userId="63213659-433f-4003-8b64-f125efbf754c" providerId="ADAL" clId="{B5628276-710F-4564-BD3D-D2B244B7D154}" dt="2022-09-05T03:11:12.064" v="843" actId="680"/>
        <pc:sldMkLst>
          <pc:docMk/>
          <pc:sldMk cId="2826455286" sldId="347"/>
        </pc:sldMkLst>
      </pc:sldChg>
      <pc:sldChg chg="delSp modSp new mod">
        <pc:chgData name="Duce, Patricia" userId="63213659-433f-4003-8b64-f125efbf754c" providerId="ADAL" clId="{B5628276-710F-4564-BD3D-D2B244B7D154}" dt="2022-09-05T03:15:43.606" v="867" actId="113"/>
        <pc:sldMkLst>
          <pc:docMk/>
          <pc:sldMk cId="1959696592" sldId="348"/>
        </pc:sldMkLst>
        <pc:spChg chg="del">
          <ac:chgData name="Duce, Patricia" userId="63213659-433f-4003-8b64-f125efbf754c" providerId="ADAL" clId="{B5628276-710F-4564-BD3D-D2B244B7D154}" dt="2022-09-05T03:14:58.549" v="859" actId="478"/>
          <ac:spMkLst>
            <pc:docMk/>
            <pc:sldMk cId="1959696592" sldId="348"/>
            <ac:spMk id="2" creationId="{35CD76CC-1D85-5187-EBCE-45E57058E9ED}"/>
          </ac:spMkLst>
        </pc:spChg>
        <pc:spChg chg="mod">
          <ac:chgData name="Duce, Patricia" userId="63213659-433f-4003-8b64-f125efbf754c" providerId="ADAL" clId="{B5628276-710F-4564-BD3D-D2B244B7D154}" dt="2022-09-05T03:15:43.606" v="867" actId="113"/>
          <ac:spMkLst>
            <pc:docMk/>
            <pc:sldMk cId="1959696592" sldId="348"/>
            <ac:spMk id="3" creationId="{2054A339-675D-3C8C-721C-912E80A031EE}"/>
          </ac:spMkLst>
        </pc:spChg>
      </pc:sldChg>
      <pc:sldChg chg="addSp delSp modSp new mod">
        <pc:chgData name="Duce, Patricia" userId="63213659-433f-4003-8b64-f125efbf754c" providerId="ADAL" clId="{B5628276-710F-4564-BD3D-D2B244B7D154}" dt="2022-09-05T03:16:58.548" v="876" actId="1076"/>
        <pc:sldMkLst>
          <pc:docMk/>
          <pc:sldMk cId="2640734537" sldId="349"/>
        </pc:sldMkLst>
        <pc:spChg chg="del">
          <ac:chgData name="Duce, Patricia" userId="63213659-433f-4003-8b64-f125efbf754c" providerId="ADAL" clId="{B5628276-710F-4564-BD3D-D2B244B7D154}" dt="2022-09-05T03:16:26.287" v="870" actId="478"/>
          <ac:spMkLst>
            <pc:docMk/>
            <pc:sldMk cId="2640734537" sldId="349"/>
            <ac:spMk id="2" creationId="{565BC15A-5D68-BD6A-DAD3-D380AC0F4F5E}"/>
          </ac:spMkLst>
        </pc:spChg>
        <pc:spChg chg="del">
          <ac:chgData name="Duce, Patricia" userId="63213659-433f-4003-8b64-f125efbf754c" providerId="ADAL" clId="{B5628276-710F-4564-BD3D-D2B244B7D154}" dt="2022-09-05T03:16:22.579" v="869" actId="22"/>
          <ac:spMkLst>
            <pc:docMk/>
            <pc:sldMk cId="2640734537" sldId="349"/>
            <ac:spMk id="3" creationId="{CB99F26C-45B8-2EF9-2407-E115C5CC4D0E}"/>
          </ac:spMkLst>
        </pc:spChg>
        <pc:picChg chg="add mod ord modCrop">
          <ac:chgData name="Duce, Patricia" userId="63213659-433f-4003-8b64-f125efbf754c" providerId="ADAL" clId="{B5628276-710F-4564-BD3D-D2B244B7D154}" dt="2022-09-05T03:16:58.548" v="876" actId="1076"/>
          <ac:picMkLst>
            <pc:docMk/>
            <pc:sldMk cId="2640734537" sldId="349"/>
            <ac:picMk id="5" creationId="{F94B845C-C9A4-0930-7071-F533094D22F5}"/>
          </ac:picMkLst>
        </pc:picChg>
      </pc:sldChg>
      <pc:sldChg chg="new">
        <pc:chgData name="Duce, Patricia" userId="63213659-433f-4003-8b64-f125efbf754c" providerId="ADAL" clId="{B5628276-710F-4564-BD3D-D2B244B7D154}" dt="2022-09-05T03:17:06.808" v="877" actId="680"/>
        <pc:sldMkLst>
          <pc:docMk/>
          <pc:sldMk cId="1000366414" sldId="350"/>
        </pc:sldMkLst>
      </pc:sldChg>
      <pc:sldChg chg="modSp mod">
        <pc:chgData name="Duce, Patricia" userId="63213659-433f-4003-8b64-f125efbf754c" providerId="ADAL" clId="{B5628276-710F-4564-BD3D-D2B244B7D154}" dt="2022-09-06T17:31:19.231" v="881" actId="20577"/>
        <pc:sldMkLst>
          <pc:docMk/>
          <pc:sldMk cId="1337566437" sldId="358"/>
        </pc:sldMkLst>
        <pc:spChg chg="mod">
          <ac:chgData name="Duce, Patricia" userId="63213659-433f-4003-8b64-f125efbf754c" providerId="ADAL" clId="{B5628276-710F-4564-BD3D-D2B244B7D154}" dt="2022-09-06T17:31:19.231" v="881" actId="20577"/>
          <ac:spMkLst>
            <pc:docMk/>
            <pc:sldMk cId="1337566437" sldId="358"/>
            <ac:spMk id="2" creationId="{0C883834-6610-9E39-BEF3-FB517EE18C8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8D7F3-8B2E-4011-A846-E7BEE7AFF9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EA5E49-1573-44FF-A1E5-AB18776B73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EE6749-DAA8-4A7F-8283-AA7254BE7147}"/>
              </a:ext>
            </a:extLst>
          </p:cNvPr>
          <p:cNvSpPr>
            <a:spLocks noGrp="1"/>
          </p:cNvSpPr>
          <p:nvPr>
            <p:ph type="dt" sz="half" idx="10"/>
          </p:nvPr>
        </p:nvSpPr>
        <p:spPr/>
        <p:txBody>
          <a:bodyPr/>
          <a:lstStyle/>
          <a:p>
            <a:fld id="{CB319E78-44B0-4FFB-8A3B-E2EB634DB70E}" type="datetimeFigureOut">
              <a:rPr lang="en-US" smtClean="0"/>
              <a:t>9/3/2024</a:t>
            </a:fld>
            <a:endParaRPr lang="en-US"/>
          </a:p>
        </p:txBody>
      </p:sp>
      <p:sp>
        <p:nvSpPr>
          <p:cNvPr id="5" name="Footer Placeholder 4">
            <a:extLst>
              <a:ext uri="{FF2B5EF4-FFF2-40B4-BE49-F238E27FC236}">
                <a16:creationId xmlns:a16="http://schemas.microsoft.com/office/drawing/2014/main" id="{68E98558-4DCF-49B1-868C-AAF5A1662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B2812-17C9-4B0C-A8DF-371A61B8DEA7}"/>
              </a:ext>
            </a:extLst>
          </p:cNvPr>
          <p:cNvSpPr>
            <a:spLocks noGrp="1"/>
          </p:cNvSpPr>
          <p:nvPr>
            <p:ph type="sldNum" sz="quarter" idx="12"/>
          </p:nvPr>
        </p:nvSpPr>
        <p:spPr/>
        <p:txBody>
          <a:bodyPr/>
          <a:lstStyle/>
          <a:p>
            <a:fld id="{3EB5C787-BA1D-40CC-BA87-5D46AF34DCC2}" type="slidenum">
              <a:rPr lang="en-US" smtClean="0"/>
              <a:t>‹#›</a:t>
            </a:fld>
            <a:endParaRPr lang="en-US"/>
          </a:p>
        </p:txBody>
      </p:sp>
    </p:spTree>
    <p:extLst>
      <p:ext uri="{BB962C8B-B14F-4D97-AF65-F5344CB8AC3E}">
        <p14:creationId xmlns:p14="http://schemas.microsoft.com/office/powerpoint/2010/main" val="315042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A3300-3D6E-44FC-8289-2370DF53F0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F4A80F-79A2-448C-A613-941F404DF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AD118C-1EEB-4BD4-83A2-EE5456831F29}"/>
              </a:ext>
            </a:extLst>
          </p:cNvPr>
          <p:cNvSpPr>
            <a:spLocks noGrp="1"/>
          </p:cNvSpPr>
          <p:nvPr>
            <p:ph type="dt" sz="half" idx="10"/>
          </p:nvPr>
        </p:nvSpPr>
        <p:spPr/>
        <p:txBody>
          <a:bodyPr/>
          <a:lstStyle/>
          <a:p>
            <a:fld id="{CB319E78-44B0-4FFB-8A3B-E2EB634DB70E}" type="datetimeFigureOut">
              <a:rPr lang="en-US" smtClean="0"/>
              <a:t>9/3/2024</a:t>
            </a:fld>
            <a:endParaRPr lang="en-US"/>
          </a:p>
        </p:txBody>
      </p:sp>
      <p:sp>
        <p:nvSpPr>
          <p:cNvPr id="5" name="Footer Placeholder 4">
            <a:extLst>
              <a:ext uri="{FF2B5EF4-FFF2-40B4-BE49-F238E27FC236}">
                <a16:creationId xmlns:a16="http://schemas.microsoft.com/office/drawing/2014/main" id="{2B4FEB74-5DAB-4870-AC94-0968B0ADA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14757-DB0D-45CF-BDF2-57ED54EF77FD}"/>
              </a:ext>
            </a:extLst>
          </p:cNvPr>
          <p:cNvSpPr>
            <a:spLocks noGrp="1"/>
          </p:cNvSpPr>
          <p:nvPr>
            <p:ph type="sldNum" sz="quarter" idx="12"/>
          </p:nvPr>
        </p:nvSpPr>
        <p:spPr/>
        <p:txBody>
          <a:bodyPr/>
          <a:lstStyle/>
          <a:p>
            <a:fld id="{3EB5C787-BA1D-40CC-BA87-5D46AF34DCC2}" type="slidenum">
              <a:rPr lang="en-US" smtClean="0"/>
              <a:t>‹#›</a:t>
            </a:fld>
            <a:endParaRPr lang="en-US"/>
          </a:p>
        </p:txBody>
      </p:sp>
    </p:spTree>
    <p:extLst>
      <p:ext uri="{BB962C8B-B14F-4D97-AF65-F5344CB8AC3E}">
        <p14:creationId xmlns:p14="http://schemas.microsoft.com/office/powerpoint/2010/main" val="253392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D02CB-CFEA-470A-BEDE-05B77F8817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20616D-BC5D-4392-B74C-16B2799B9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2D1BA-7F87-45B3-A110-C464F53534E6}"/>
              </a:ext>
            </a:extLst>
          </p:cNvPr>
          <p:cNvSpPr>
            <a:spLocks noGrp="1"/>
          </p:cNvSpPr>
          <p:nvPr>
            <p:ph type="dt" sz="half" idx="10"/>
          </p:nvPr>
        </p:nvSpPr>
        <p:spPr/>
        <p:txBody>
          <a:bodyPr/>
          <a:lstStyle/>
          <a:p>
            <a:fld id="{CB319E78-44B0-4FFB-8A3B-E2EB634DB70E}" type="datetimeFigureOut">
              <a:rPr lang="en-US" smtClean="0"/>
              <a:t>9/3/2024</a:t>
            </a:fld>
            <a:endParaRPr lang="en-US"/>
          </a:p>
        </p:txBody>
      </p:sp>
      <p:sp>
        <p:nvSpPr>
          <p:cNvPr id="5" name="Footer Placeholder 4">
            <a:extLst>
              <a:ext uri="{FF2B5EF4-FFF2-40B4-BE49-F238E27FC236}">
                <a16:creationId xmlns:a16="http://schemas.microsoft.com/office/drawing/2014/main" id="{C5C5C574-0531-4F67-81AA-11CA783C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E9DBD-0209-44D2-8B18-68A01BDA0F2B}"/>
              </a:ext>
            </a:extLst>
          </p:cNvPr>
          <p:cNvSpPr>
            <a:spLocks noGrp="1"/>
          </p:cNvSpPr>
          <p:nvPr>
            <p:ph type="sldNum" sz="quarter" idx="12"/>
          </p:nvPr>
        </p:nvSpPr>
        <p:spPr/>
        <p:txBody>
          <a:bodyPr/>
          <a:lstStyle/>
          <a:p>
            <a:fld id="{3EB5C787-BA1D-40CC-BA87-5D46AF34DCC2}" type="slidenum">
              <a:rPr lang="en-US" smtClean="0"/>
              <a:t>‹#›</a:t>
            </a:fld>
            <a:endParaRPr lang="en-US"/>
          </a:p>
        </p:txBody>
      </p:sp>
    </p:spTree>
    <p:extLst>
      <p:ext uri="{BB962C8B-B14F-4D97-AF65-F5344CB8AC3E}">
        <p14:creationId xmlns:p14="http://schemas.microsoft.com/office/powerpoint/2010/main" val="3693208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5498-D9BA-4941-9936-53F22BA36C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C6AB07-5EA6-4C67-8283-A1798AECF3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0E2B03-3A76-47B1-AC45-DA9541596CF3}"/>
              </a:ext>
            </a:extLst>
          </p:cNvPr>
          <p:cNvSpPr>
            <a:spLocks noGrp="1"/>
          </p:cNvSpPr>
          <p:nvPr>
            <p:ph type="dt" sz="half" idx="10"/>
          </p:nvPr>
        </p:nvSpPr>
        <p:spPr/>
        <p:txBody>
          <a:bodyPr/>
          <a:lstStyle/>
          <a:p>
            <a:fld id="{CB319E78-44B0-4FFB-8A3B-E2EB634DB70E}" type="datetimeFigureOut">
              <a:rPr lang="en-US" smtClean="0"/>
              <a:t>9/3/2024</a:t>
            </a:fld>
            <a:endParaRPr lang="en-US"/>
          </a:p>
        </p:txBody>
      </p:sp>
      <p:sp>
        <p:nvSpPr>
          <p:cNvPr id="5" name="Footer Placeholder 4">
            <a:extLst>
              <a:ext uri="{FF2B5EF4-FFF2-40B4-BE49-F238E27FC236}">
                <a16:creationId xmlns:a16="http://schemas.microsoft.com/office/drawing/2014/main" id="{C8D58F51-CAD7-4419-818D-B048E0E56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6596C-5C41-43DE-8D9C-56B47608545A}"/>
              </a:ext>
            </a:extLst>
          </p:cNvPr>
          <p:cNvSpPr>
            <a:spLocks noGrp="1"/>
          </p:cNvSpPr>
          <p:nvPr>
            <p:ph type="sldNum" sz="quarter" idx="12"/>
          </p:nvPr>
        </p:nvSpPr>
        <p:spPr/>
        <p:txBody>
          <a:bodyPr/>
          <a:lstStyle/>
          <a:p>
            <a:fld id="{3EB5C787-BA1D-40CC-BA87-5D46AF34DCC2}" type="slidenum">
              <a:rPr lang="en-US" smtClean="0"/>
              <a:t>‹#›</a:t>
            </a:fld>
            <a:endParaRPr lang="en-US"/>
          </a:p>
        </p:txBody>
      </p:sp>
    </p:spTree>
    <p:extLst>
      <p:ext uri="{BB962C8B-B14F-4D97-AF65-F5344CB8AC3E}">
        <p14:creationId xmlns:p14="http://schemas.microsoft.com/office/powerpoint/2010/main" val="890932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32F6-F2CE-4794-AA61-8E73E374CC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F67733-8F82-416F-B5C4-3D314913E5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E2CA28-3FB7-4865-A3BD-26B38599E19F}"/>
              </a:ext>
            </a:extLst>
          </p:cNvPr>
          <p:cNvSpPr>
            <a:spLocks noGrp="1"/>
          </p:cNvSpPr>
          <p:nvPr>
            <p:ph type="dt" sz="half" idx="10"/>
          </p:nvPr>
        </p:nvSpPr>
        <p:spPr/>
        <p:txBody>
          <a:bodyPr/>
          <a:lstStyle/>
          <a:p>
            <a:fld id="{CB319E78-44B0-4FFB-8A3B-E2EB634DB70E}" type="datetimeFigureOut">
              <a:rPr lang="en-US" smtClean="0"/>
              <a:t>9/3/2024</a:t>
            </a:fld>
            <a:endParaRPr lang="en-US"/>
          </a:p>
        </p:txBody>
      </p:sp>
      <p:sp>
        <p:nvSpPr>
          <p:cNvPr id="5" name="Footer Placeholder 4">
            <a:extLst>
              <a:ext uri="{FF2B5EF4-FFF2-40B4-BE49-F238E27FC236}">
                <a16:creationId xmlns:a16="http://schemas.microsoft.com/office/drawing/2014/main" id="{DEC22913-B86A-43E8-AFC6-038F9F816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C44B50-1D4B-43D7-B2D2-37F48396DE77}"/>
              </a:ext>
            </a:extLst>
          </p:cNvPr>
          <p:cNvSpPr>
            <a:spLocks noGrp="1"/>
          </p:cNvSpPr>
          <p:nvPr>
            <p:ph type="sldNum" sz="quarter" idx="12"/>
          </p:nvPr>
        </p:nvSpPr>
        <p:spPr/>
        <p:txBody>
          <a:bodyPr/>
          <a:lstStyle/>
          <a:p>
            <a:fld id="{3EB5C787-BA1D-40CC-BA87-5D46AF34DCC2}" type="slidenum">
              <a:rPr lang="en-US" smtClean="0"/>
              <a:t>‹#›</a:t>
            </a:fld>
            <a:endParaRPr lang="en-US"/>
          </a:p>
        </p:txBody>
      </p:sp>
    </p:spTree>
    <p:extLst>
      <p:ext uri="{BB962C8B-B14F-4D97-AF65-F5344CB8AC3E}">
        <p14:creationId xmlns:p14="http://schemas.microsoft.com/office/powerpoint/2010/main" val="209830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6F0D6-7D80-4CE0-A771-59B63143A4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5C4089-C3C0-422E-933D-CD2A73DB1B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9D1B73-29B5-4EE6-8A26-13455886E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D17FD0-EBB0-49EB-A5DA-679BBDEE9366}"/>
              </a:ext>
            </a:extLst>
          </p:cNvPr>
          <p:cNvSpPr>
            <a:spLocks noGrp="1"/>
          </p:cNvSpPr>
          <p:nvPr>
            <p:ph type="dt" sz="half" idx="10"/>
          </p:nvPr>
        </p:nvSpPr>
        <p:spPr/>
        <p:txBody>
          <a:bodyPr/>
          <a:lstStyle/>
          <a:p>
            <a:fld id="{CB319E78-44B0-4FFB-8A3B-E2EB634DB70E}" type="datetimeFigureOut">
              <a:rPr lang="en-US" smtClean="0"/>
              <a:t>9/3/2024</a:t>
            </a:fld>
            <a:endParaRPr lang="en-US"/>
          </a:p>
        </p:txBody>
      </p:sp>
      <p:sp>
        <p:nvSpPr>
          <p:cNvPr id="6" name="Footer Placeholder 5">
            <a:extLst>
              <a:ext uri="{FF2B5EF4-FFF2-40B4-BE49-F238E27FC236}">
                <a16:creationId xmlns:a16="http://schemas.microsoft.com/office/drawing/2014/main" id="{59C46F6C-2062-472D-95E1-7E4356B70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5625F-D03B-4F36-95B8-A615928E9A5B}"/>
              </a:ext>
            </a:extLst>
          </p:cNvPr>
          <p:cNvSpPr>
            <a:spLocks noGrp="1"/>
          </p:cNvSpPr>
          <p:nvPr>
            <p:ph type="sldNum" sz="quarter" idx="12"/>
          </p:nvPr>
        </p:nvSpPr>
        <p:spPr/>
        <p:txBody>
          <a:bodyPr/>
          <a:lstStyle/>
          <a:p>
            <a:fld id="{3EB5C787-BA1D-40CC-BA87-5D46AF34DCC2}" type="slidenum">
              <a:rPr lang="en-US" smtClean="0"/>
              <a:t>‹#›</a:t>
            </a:fld>
            <a:endParaRPr lang="en-US"/>
          </a:p>
        </p:txBody>
      </p:sp>
    </p:spTree>
    <p:extLst>
      <p:ext uri="{BB962C8B-B14F-4D97-AF65-F5344CB8AC3E}">
        <p14:creationId xmlns:p14="http://schemas.microsoft.com/office/powerpoint/2010/main" val="345915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681F-0F08-4FA2-8A5A-148BF9E6C5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E9C1D5-BB8E-4E54-A1FA-3295AA156D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6B6CD-A89F-492D-BD9F-68D0802D4D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85A0C6-ABCA-450D-935C-98A8A43E86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BF8F3B-A50B-4B8F-B3ED-0ED57F87E2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5A97A0-B3CA-4F7F-AB78-6989715C04B5}"/>
              </a:ext>
            </a:extLst>
          </p:cNvPr>
          <p:cNvSpPr>
            <a:spLocks noGrp="1"/>
          </p:cNvSpPr>
          <p:nvPr>
            <p:ph type="dt" sz="half" idx="10"/>
          </p:nvPr>
        </p:nvSpPr>
        <p:spPr/>
        <p:txBody>
          <a:bodyPr/>
          <a:lstStyle/>
          <a:p>
            <a:fld id="{CB319E78-44B0-4FFB-8A3B-E2EB634DB70E}" type="datetimeFigureOut">
              <a:rPr lang="en-US" smtClean="0"/>
              <a:t>9/3/2024</a:t>
            </a:fld>
            <a:endParaRPr lang="en-US"/>
          </a:p>
        </p:txBody>
      </p:sp>
      <p:sp>
        <p:nvSpPr>
          <p:cNvPr id="8" name="Footer Placeholder 7">
            <a:extLst>
              <a:ext uri="{FF2B5EF4-FFF2-40B4-BE49-F238E27FC236}">
                <a16:creationId xmlns:a16="http://schemas.microsoft.com/office/drawing/2014/main" id="{C98C5669-2961-4858-A5D2-32F51A84AF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4F66DC-8A68-47BC-AD99-E45849D43CCC}"/>
              </a:ext>
            </a:extLst>
          </p:cNvPr>
          <p:cNvSpPr>
            <a:spLocks noGrp="1"/>
          </p:cNvSpPr>
          <p:nvPr>
            <p:ph type="sldNum" sz="quarter" idx="12"/>
          </p:nvPr>
        </p:nvSpPr>
        <p:spPr/>
        <p:txBody>
          <a:bodyPr/>
          <a:lstStyle/>
          <a:p>
            <a:fld id="{3EB5C787-BA1D-40CC-BA87-5D46AF34DCC2}" type="slidenum">
              <a:rPr lang="en-US" smtClean="0"/>
              <a:t>‹#›</a:t>
            </a:fld>
            <a:endParaRPr lang="en-US"/>
          </a:p>
        </p:txBody>
      </p:sp>
    </p:spTree>
    <p:extLst>
      <p:ext uri="{BB962C8B-B14F-4D97-AF65-F5344CB8AC3E}">
        <p14:creationId xmlns:p14="http://schemas.microsoft.com/office/powerpoint/2010/main" val="4200102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2B19-0765-4B7D-BCAF-2B20129186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83A861-0057-4A1C-AB58-5CB32EEA89CD}"/>
              </a:ext>
            </a:extLst>
          </p:cNvPr>
          <p:cNvSpPr>
            <a:spLocks noGrp="1"/>
          </p:cNvSpPr>
          <p:nvPr>
            <p:ph type="dt" sz="half" idx="10"/>
          </p:nvPr>
        </p:nvSpPr>
        <p:spPr/>
        <p:txBody>
          <a:bodyPr/>
          <a:lstStyle/>
          <a:p>
            <a:fld id="{CB319E78-44B0-4FFB-8A3B-E2EB634DB70E}" type="datetimeFigureOut">
              <a:rPr lang="en-US" smtClean="0"/>
              <a:t>9/3/2024</a:t>
            </a:fld>
            <a:endParaRPr lang="en-US"/>
          </a:p>
        </p:txBody>
      </p:sp>
      <p:sp>
        <p:nvSpPr>
          <p:cNvPr id="4" name="Footer Placeholder 3">
            <a:extLst>
              <a:ext uri="{FF2B5EF4-FFF2-40B4-BE49-F238E27FC236}">
                <a16:creationId xmlns:a16="http://schemas.microsoft.com/office/drawing/2014/main" id="{D653626E-0929-460C-9B21-7819A3997D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042736-A615-4B9E-A416-6B369EEA28D4}"/>
              </a:ext>
            </a:extLst>
          </p:cNvPr>
          <p:cNvSpPr>
            <a:spLocks noGrp="1"/>
          </p:cNvSpPr>
          <p:nvPr>
            <p:ph type="sldNum" sz="quarter" idx="12"/>
          </p:nvPr>
        </p:nvSpPr>
        <p:spPr/>
        <p:txBody>
          <a:bodyPr/>
          <a:lstStyle/>
          <a:p>
            <a:fld id="{3EB5C787-BA1D-40CC-BA87-5D46AF34DCC2}" type="slidenum">
              <a:rPr lang="en-US" smtClean="0"/>
              <a:t>‹#›</a:t>
            </a:fld>
            <a:endParaRPr lang="en-US"/>
          </a:p>
        </p:txBody>
      </p:sp>
    </p:spTree>
    <p:extLst>
      <p:ext uri="{BB962C8B-B14F-4D97-AF65-F5344CB8AC3E}">
        <p14:creationId xmlns:p14="http://schemas.microsoft.com/office/powerpoint/2010/main" val="2542910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84F9A2-868F-4142-BC36-ADB2FAED8959}"/>
              </a:ext>
            </a:extLst>
          </p:cNvPr>
          <p:cNvSpPr>
            <a:spLocks noGrp="1"/>
          </p:cNvSpPr>
          <p:nvPr>
            <p:ph type="dt" sz="half" idx="10"/>
          </p:nvPr>
        </p:nvSpPr>
        <p:spPr/>
        <p:txBody>
          <a:bodyPr/>
          <a:lstStyle/>
          <a:p>
            <a:fld id="{CB319E78-44B0-4FFB-8A3B-E2EB634DB70E}" type="datetimeFigureOut">
              <a:rPr lang="en-US" smtClean="0"/>
              <a:t>9/3/2024</a:t>
            </a:fld>
            <a:endParaRPr lang="en-US"/>
          </a:p>
        </p:txBody>
      </p:sp>
      <p:sp>
        <p:nvSpPr>
          <p:cNvPr id="3" name="Footer Placeholder 2">
            <a:extLst>
              <a:ext uri="{FF2B5EF4-FFF2-40B4-BE49-F238E27FC236}">
                <a16:creationId xmlns:a16="http://schemas.microsoft.com/office/drawing/2014/main" id="{972ED7BE-9D1D-4A8D-9E46-399846A495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4EF9ED-FAD0-4C05-ADEB-F56E253122C9}"/>
              </a:ext>
            </a:extLst>
          </p:cNvPr>
          <p:cNvSpPr>
            <a:spLocks noGrp="1"/>
          </p:cNvSpPr>
          <p:nvPr>
            <p:ph type="sldNum" sz="quarter" idx="12"/>
          </p:nvPr>
        </p:nvSpPr>
        <p:spPr/>
        <p:txBody>
          <a:bodyPr/>
          <a:lstStyle/>
          <a:p>
            <a:fld id="{3EB5C787-BA1D-40CC-BA87-5D46AF34DCC2}" type="slidenum">
              <a:rPr lang="en-US" smtClean="0"/>
              <a:t>‹#›</a:t>
            </a:fld>
            <a:endParaRPr lang="en-US"/>
          </a:p>
        </p:txBody>
      </p:sp>
    </p:spTree>
    <p:extLst>
      <p:ext uri="{BB962C8B-B14F-4D97-AF65-F5344CB8AC3E}">
        <p14:creationId xmlns:p14="http://schemas.microsoft.com/office/powerpoint/2010/main" val="941336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4620-CE9E-4ED3-BF85-BDCD8E46AE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9C0AAF-7C05-4F2D-B67D-34FCFDBA14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A523E-00A1-4FC7-A3C2-8E83BDDC8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7C2F2F-5D80-4AE0-B291-17C289B91530}"/>
              </a:ext>
            </a:extLst>
          </p:cNvPr>
          <p:cNvSpPr>
            <a:spLocks noGrp="1"/>
          </p:cNvSpPr>
          <p:nvPr>
            <p:ph type="dt" sz="half" idx="10"/>
          </p:nvPr>
        </p:nvSpPr>
        <p:spPr/>
        <p:txBody>
          <a:bodyPr/>
          <a:lstStyle/>
          <a:p>
            <a:fld id="{CB319E78-44B0-4FFB-8A3B-E2EB634DB70E}" type="datetimeFigureOut">
              <a:rPr lang="en-US" smtClean="0"/>
              <a:t>9/3/2024</a:t>
            </a:fld>
            <a:endParaRPr lang="en-US"/>
          </a:p>
        </p:txBody>
      </p:sp>
      <p:sp>
        <p:nvSpPr>
          <p:cNvPr id="6" name="Footer Placeholder 5">
            <a:extLst>
              <a:ext uri="{FF2B5EF4-FFF2-40B4-BE49-F238E27FC236}">
                <a16:creationId xmlns:a16="http://schemas.microsoft.com/office/drawing/2014/main" id="{53AFBE00-4FF2-459F-A14D-D2D7CB8D63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8E39C6-3D1B-4903-8475-E01CA8CC2BA4}"/>
              </a:ext>
            </a:extLst>
          </p:cNvPr>
          <p:cNvSpPr>
            <a:spLocks noGrp="1"/>
          </p:cNvSpPr>
          <p:nvPr>
            <p:ph type="sldNum" sz="quarter" idx="12"/>
          </p:nvPr>
        </p:nvSpPr>
        <p:spPr/>
        <p:txBody>
          <a:bodyPr/>
          <a:lstStyle/>
          <a:p>
            <a:fld id="{3EB5C787-BA1D-40CC-BA87-5D46AF34DCC2}" type="slidenum">
              <a:rPr lang="en-US" smtClean="0"/>
              <a:t>‹#›</a:t>
            </a:fld>
            <a:endParaRPr lang="en-US"/>
          </a:p>
        </p:txBody>
      </p:sp>
    </p:spTree>
    <p:extLst>
      <p:ext uri="{BB962C8B-B14F-4D97-AF65-F5344CB8AC3E}">
        <p14:creationId xmlns:p14="http://schemas.microsoft.com/office/powerpoint/2010/main" val="2844676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FF111-3416-4B2C-AB64-1D99A99F6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049509-06A9-45C3-8AAF-759A6FF7B4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208C0A-3374-4220-A7C7-2113E0762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C62ABC-D106-4611-B5B1-3F8BAC5F7F6F}"/>
              </a:ext>
            </a:extLst>
          </p:cNvPr>
          <p:cNvSpPr>
            <a:spLocks noGrp="1"/>
          </p:cNvSpPr>
          <p:nvPr>
            <p:ph type="dt" sz="half" idx="10"/>
          </p:nvPr>
        </p:nvSpPr>
        <p:spPr/>
        <p:txBody>
          <a:bodyPr/>
          <a:lstStyle/>
          <a:p>
            <a:fld id="{CB319E78-44B0-4FFB-8A3B-E2EB634DB70E}" type="datetimeFigureOut">
              <a:rPr lang="en-US" smtClean="0"/>
              <a:t>9/3/2024</a:t>
            </a:fld>
            <a:endParaRPr lang="en-US"/>
          </a:p>
        </p:txBody>
      </p:sp>
      <p:sp>
        <p:nvSpPr>
          <p:cNvPr id="6" name="Footer Placeholder 5">
            <a:extLst>
              <a:ext uri="{FF2B5EF4-FFF2-40B4-BE49-F238E27FC236}">
                <a16:creationId xmlns:a16="http://schemas.microsoft.com/office/drawing/2014/main" id="{9F2AEF68-5E4D-4230-9067-826FE90EDE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FC920-6F40-423A-ACE3-F5377F69E130}"/>
              </a:ext>
            </a:extLst>
          </p:cNvPr>
          <p:cNvSpPr>
            <a:spLocks noGrp="1"/>
          </p:cNvSpPr>
          <p:nvPr>
            <p:ph type="sldNum" sz="quarter" idx="12"/>
          </p:nvPr>
        </p:nvSpPr>
        <p:spPr/>
        <p:txBody>
          <a:bodyPr/>
          <a:lstStyle/>
          <a:p>
            <a:fld id="{3EB5C787-BA1D-40CC-BA87-5D46AF34DCC2}" type="slidenum">
              <a:rPr lang="en-US" smtClean="0"/>
              <a:t>‹#›</a:t>
            </a:fld>
            <a:endParaRPr lang="en-US"/>
          </a:p>
        </p:txBody>
      </p:sp>
    </p:spTree>
    <p:extLst>
      <p:ext uri="{BB962C8B-B14F-4D97-AF65-F5344CB8AC3E}">
        <p14:creationId xmlns:p14="http://schemas.microsoft.com/office/powerpoint/2010/main" val="337863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EB86BA-1C90-4F98-9753-C63E571743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2C3FBC-EE6D-46F1-9CD3-4F153D23D5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F604B-043D-43F6-B754-8A8D5FC35D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319E78-44B0-4FFB-8A3B-E2EB634DB70E}" type="datetimeFigureOut">
              <a:rPr lang="en-US" smtClean="0"/>
              <a:t>9/3/2024</a:t>
            </a:fld>
            <a:endParaRPr lang="en-US"/>
          </a:p>
        </p:txBody>
      </p:sp>
      <p:sp>
        <p:nvSpPr>
          <p:cNvPr id="5" name="Footer Placeholder 4">
            <a:extLst>
              <a:ext uri="{FF2B5EF4-FFF2-40B4-BE49-F238E27FC236}">
                <a16:creationId xmlns:a16="http://schemas.microsoft.com/office/drawing/2014/main" id="{1EAC46EE-FF25-453F-A5A2-16434330CA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B8F8C1-F96A-44E3-B8A4-9E6350B3E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5C787-BA1D-40CC-BA87-5D46AF34DCC2}" type="slidenum">
              <a:rPr lang="en-US" smtClean="0"/>
              <a:t>‹#›</a:t>
            </a:fld>
            <a:endParaRPr lang="en-US"/>
          </a:p>
        </p:txBody>
      </p:sp>
    </p:spTree>
    <p:extLst>
      <p:ext uri="{BB962C8B-B14F-4D97-AF65-F5344CB8AC3E}">
        <p14:creationId xmlns:p14="http://schemas.microsoft.com/office/powerpoint/2010/main" val="3143177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LtpJup6vcS4?feature=oembed"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127.0.0.1:8000/"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new"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139A-AABA-48FD-877B-CDE6481CF968}"/>
              </a:ext>
            </a:extLst>
          </p:cNvPr>
          <p:cNvSpPr>
            <a:spLocks noGrp="1"/>
          </p:cNvSpPr>
          <p:nvPr>
            <p:ph type="ctrTitle"/>
          </p:nvPr>
        </p:nvSpPr>
        <p:spPr/>
        <p:txBody>
          <a:bodyPr/>
          <a:lstStyle/>
          <a:p>
            <a:r>
              <a:rPr lang="en-US" b="1"/>
              <a:t>Django</a:t>
            </a:r>
          </a:p>
        </p:txBody>
      </p:sp>
      <p:sp>
        <p:nvSpPr>
          <p:cNvPr id="3" name="Subtitle 2">
            <a:extLst>
              <a:ext uri="{FF2B5EF4-FFF2-40B4-BE49-F238E27FC236}">
                <a16:creationId xmlns:a16="http://schemas.microsoft.com/office/drawing/2014/main" id="{0A406270-7D9E-43AB-855A-6F2CCDB17B42}"/>
              </a:ext>
            </a:extLst>
          </p:cNvPr>
          <p:cNvSpPr>
            <a:spLocks noGrp="1"/>
          </p:cNvSpPr>
          <p:nvPr>
            <p:ph type="subTitle" idx="1"/>
          </p:nvPr>
        </p:nvSpPr>
        <p:spPr/>
        <p:txBody>
          <a:bodyPr/>
          <a:lstStyle/>
          <a:p>
            <a:r>
              <a:rPr lang="en-US" dirty="0"/>
              <a:t>Hello World App</a:t>
            </a:r>
          </a:p>
          <a:p>
            <a:endParaRPr lang="en-US" dirty="0"/>
          </a:p>
          <a:p>
            <a:pPr marL="0" indent="0">
              <a:buNone/>
            </a:pPr>
            <a:r>
              <a:rPr lang="en-US" sz="1600" dirty="0"/>
              <a:t>Material in these slides was taken from </a:t>
            </a:r>
            <a:r>
              <a:rPr lang="en-US" sz="1600" b="1" dirty="0"/>
              <a:t>DJANGO for Beginners </a:t>
            </a:r>
            <a:r>
              <a:rPr lang="en-US" sz="1600" dirty="0"/>
              <a:t>– William S. Vincent</a:t>
            </a:r>
          </a:p>
        </p:txBody>
      </p:sp>
    </p:spTree>
    <p:extLst>
      <p:ext uri="{BB962C8B-B14F-4D97-AF65-F5344CB8AC3E}">
        <p14:creationId xmlns:p14="http://schemas.microsoft.com/office/powerpoint/2010/main" val="349849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E07749-E956-356D-4136-CF31A524D600}"/>
              </a:ext>
            </a:extLst>
          </p:cNvPr>
          <p:cNvSpPr>
            <a:spLocks noGrp="1"/>
          </p:cNvSpPr>
          <p:nvPr>
            <p:ph idx="1"/>
          </p:nvPr>
        </p:nvSpPr>
        <p:spPr>
          <a:xfrm>
            <a:off x="723900" y="1406525"/>
            <a:ext cx="10515600" cy="4351338"/>
          </a:xfrm>
        </p:spPr>
        <p:txBody>
          <a:bodyPr/>
          <a:lstStyle/>
          <a:p>
            <a:pPr marL="0" indent="0">
              <a:buNone/>
            </a:pPr>
            <a:r>
              <a:rPr lang="en-US" dirty="0"/>
              <a:t>Websites come in two basic categories: </a:t>
            </a:r>
            <a:r>
              <a:rPr lang="en-US" b="1" dirty="0"/>
              <a:t>static</a:t>
            </a:r>
            <a:r>
              <a:rPr lang="en-US" dirty="0"/>
              <a:t> and </a:t>
            </a:r>
            <a:r>
              <a:rPr lang="en-US" b="1" dirty="0"/>
              <a:t>dynamic</a:t>
            </a:r>
            <a:r>
              <a:rPr lang="en-US" dirty="0"/>
              <a:t>. A static website consists of individual HTML documents where if your website has ten pages, you need ten individual HTML documents that can be served. This approach only works for very small sites. </a:t>
            </a:r>
          </a:p>
          <a:p>
            <a:pPr marL="0" indent="0">
              <a:buNone/>
            </a:pPr>
            <a:endParaRPr lang="en-US" dirty="0"/>
          </a:p>
          <a:p>
            <a:pPr marL="0" indent="0">
              <a:buNone/>
            </a:pPr>
            <a:r>
              <a:rPr lang="en-US" dirty="0"/>
              <a:t>Most websites are dynamic, consisting of a </a:t>
            </a:r>
            <a:r>
              <a:rPr lang="en-US" b="1" dirty="0"/>
              <a:t>database</a:t>
            </a:r>
            <a:r>
              <a:rPr lang="en-US" dirty="0"/>
              <a:t>, </a:t>
            </a:r>
            <a:r>
              <a:rPr lang="en-US" b="1" dirty="0"/>
              <a:t>HTML templates</a:t>
            </a:r>
            <a:r>
              <a:rPr lang="en-US" dirty="0"/>
              <a:t>, and an </a:t>
            </a:r>
            <a:r>
              <a:rPr lang="en-US" b="1" dirty="0"/>
              <a:t>application server </a:t>
            </a:r>
            <a:r>
              <a:rPr lang="en-US" dirty="0"/>
              <a:t>that can generate files before sending them to your browser. With a dynamic website, a relatively small amount of code can generate hundreds or even thousands of web pages. Web frameworks like Django are designed for dynamic websites.</a:t>
            </a:r>
          </a:p>
        </p:txBody>
      </p:sp>
    </p:spTree>
    <p:extLst>
      <p:ext uri="{BB962C8B-B14F-4D97-AF65-F5344CB8AC3E}">
        <p14:creationId xmlns:p14="http://schemas.microsoft.com/office/powerpoint/2010/main" val="154300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52A53D-AEEB-5000-6ABD-B50502CFDE96}"/>
              </a:ext>
            </a:extLst>
          </p:cNvPr>
          <p:cNvPicPr>
            <a:picLocks noGrp="1" noChangeAspect="1"/>
          </p:cNvPicPr>
          <p:nvPr>
            <p:ph idx="1"/>
          </p:nvPr>
        </p:nvPicPr>
        <p:blipFill rotWithShape="1">
          <a:blip r:embed="rId2"/>
          <a:srcRect l="20032" t="28092" r="17667" b="1861"/>
          <a:stretch/>
        </p:blipFill>
        <p:spPr>
          <a:xfrm>
            <a:off x="2916206" y="558802"/>
            <a:ext cx="7201461" cy="5469466"/>
          </a:xfrm>
        </p:spPr>
      </p:pic>
    </p:spTree>
    <p:extLst>
      <p:ext uri="{BB962C8B-B14F-4D97-AF65-F5344CB8AC3E}">
        <p14:creationId xmlns:p14="http://schemas.microsoft.com/office/powerpoint/2010/main" val="1235899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EF2BE6-6E58-64C0-7C61-62DEBE12E807}"/>
              </a:ext>
            </a:extLst>
          </p:cNvPr>
          <p:cNvSpPr>
            <a:spLocks noGrp="1"/>
          </p:cNvSpPr>
          <p:nvPr>
            <p:ph idx="1"/>
          </p:nvPr>
        </p:nvSpPr>
        <p:spPr>
          <a:xfrm>
            <a:off x="838200" y="952500"/>
            <a:ext cx="10515600" cy="5224463"/>
          </a:xfrm>
        </p:spPr>
        <p:txBody>
          <a:bodyPr>
            <a:normAutofit lnSpcReduction="10000"/>
          </a:bodyPr>
          <a:lstStyle/>
          <a:p>
            <a:pPr marL="0" indent="0">
              <a:buNone/>
            </a:pPr>
            <a:r>
              <a:rPr lang="en-US" dirty="0"/>
              <a:t>When an HTTP Request comes in from a Web Browser the first part of Django it engages with is the URL Dispatcher (urls.py file), which searches through configured URL patterns and stops at the first matching View (views.py file). </a:t>
            </a:r>
          </a:p>
          <a:p>
            <a:pPr marL="0" indent="0">
              <a:buNone/>
            </a:pPr>
            <a:endParaRPr lang="en-US" dirty="0"/>
          </a:p>
          <a:p>
            <a:pPr marL="0" indent="0">
              <a:buNone/>
            </a:pPr>
            <a:r>
              <a:rPr lang="en-US" dirty="0"/>
              <a:t>For a database-backed website, the View will interact with the Model (models.py file), which defines database tables, behaviors, and supports queries from the Database. This data is then sent back to the View, which in most cases then sends it to a Template for rendering. The Template is primarily an HTML file but can be in any text-based format, including XML and JSON. Once the View has all the necessary information, it returns an HTTP Response to the Web Browser. This Django request/response cycle repeats for each new HTTP Request made by the Web Browser</a:t>
            </a:r>
          </a:p>
        </p:txBody>
      </p:sp>
    </p:spTree>
    <p:extLst>
      <p:ext uri="{BB962C8B-B14F-4D97-AF65-F5344CB8AC3E}">
        <p14:creationId xmlns:p14="http://schemas.microsoft.com/office/powerpoint/2010/main" val="1344448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18D42A-6379-C5AD-9D89-3A4DA303CA17}"/>
              </a:ext>
            </a:extLst>
          </p:cNvPr>
          <p:cNvSpPr>
            <a:spLocks noGrp="1"/>
          </p:cNvSpPr>
          <p:nvPr>
            <p:ph idx="1"/>
          </p:nvPr>
        </p:nvSpPr>
        <p:spPr>
          <a:xfrm>
            <a:off x="600075" y="1073150"/>
            <a:ext cx="10515600" cy="4351338"/>
          </a:xfrm>
        </p:spPr>
        <p:txBody>
          <a:bodyPr/>
          <a:lstStyle/>
          <a:p>
            <a:pPr marL="0" indent="0">
              <a:buNone/>
            </a:pPr>
            <a:r>
              <a:rPr lang="en-US" dirty="0"/>
              <a:t>Django is designed for dynamic websites and abstracts away much of the difficulty inherent in creating a website from scratch. If you think about it, most websites require the same fundamental tools: </a:t>
            </a:r>
          </a:p>
          <a:p>
            <a:r>
              <a:rPr lang="en-US" dirty="0"/>
              <a:t>a way to process URL requests </a:t>
            </a:r>
          </a:p>
          <a:p>
            <a:r>
              <a:rPr lang="en-US" dirty="0"/>
              <a:t>a way to connect to a database </a:t>
            </a:r>
          </a:p>
          <a:p>
            <a:r>
              <a:rPr lang="en-US" dirty="0"/>
              <a:t>a way to generate dynamic content by filtering data from the database </a:t>
            </a:r>
          </a:p>
          <a:p>
            <a:r>
              <a:rPr lang="en-US" dirty="0"/>
              <a:t>a way to create templates for styling HTML and adding CSS, images, </a:t>
            </a:r>
            <a:r>
              <a:rPr lang="en-US" dirty="0" err="1"/>
              <a:t>etc</a:t>
            </a:r>
            <a:r>
              <a:rPr lang="en-US" dirty="0"/>
              <a:t> as needed</a:t>
            </a:r>
          </a:p>
        </p:txBody>
      </p:sp>
    </p:spTree>
    <p:extLst>
      <p:ext uri="{BB962C8B-B14F-4D97-AF65-F5344CB8AC3E}">
        <p14:creationId xmlns:p14="http://schemas.microsoft.com/office/powerpoint/2010/main" val="3479219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9D0C-AFCF-A8F4-DD10-1C057BAA760A}"/>
              </a:ext>
            </a:extLst>
          </p:cNvPr>
          <p:cNvSpPr>
            <a:spLocks noGrp="1"/>
          </p:cNvSpPr>
          <p:nvPr>
            <p:ph type="title"/>
          </p:nvPr>
        </p:nvSpPr>
        <p:spPr/>
        <p:txBody>
          <a:bodyPr/>
          <a:lstStyle/>
          <a:p>
            <a:r>
              <a:rPr lang="en-US" dirty="0"/>
              <a:t>Model-View-Controller (MVC)</a:t>
            </a:r>
          </a:p>
        </p:txBody>
      </p:sp>
      <p:sp>
        <p:nvSpPr>
          <p:cNvPr id="3" name="Content Placeholder 2">
            <a:extLst>
              <a:ext uri="{FF2B5EF4-FFF2-40B4-BE49-F238E27FC236}">
                <a16:creationId xmlns:a16="http://schemas.microsoft.com/office/drawing/2014/main" id="{6608F5EE-941F-EC8C-C855-83AB40E4A143}"/>
              </a:ext>
            </a:extLst>
          </p:cNvPr>
          <p:cNvSpPr>
            <a:spLocks noGrp="1"/>
          </p:cNvSpPr>
          <p:nvPr>
            <p:ph idx="1"/>
          </p:nvPr>
        </p:nvSpPr>
        <p:spPr/>
        <p:txBody>
          <a:bodyPr/>
          <a:lstStyle/>
          <a:p>
            <a:pPr marL="0" indent="0">
              <a:buNone/>
            </a:pPr>
            <a:r>
              <a:rPr lang="en-US" dirty="0"/>
              <a:t>If you have built websites before you might be familiar with the Model-View-Controller (MVC) pattern. It is used by web frameworks including Ruby on Rails, Spring (Java), Laravel (PHP), and ASP.NET (C#). </a:t>
            </a:r>
          </a:p>
          <a:p>
            <a:pPr marL="0" indent="0">
              <a:buNone/>
            </a:pPr>
            <a:r>
              <a:rPr lang="en-US" dirty="0"/>
              <a:t>This is a popular way to internally separate the data, logic, and display of an application into separate components that are easier for a developer to reason about.</a:t>
            </a:r>
          </a:p>
        </p:txBody>
      </p:sp>
    </p:spTree>
    <p:extLst>
      <p:ext uri="{BB962C8B-B14F-4D97-AF65-F5344CB8AC3E}">
        <p14:creationId xmlns:p14="http://schemas.microsoft.com/office/powerpoint/2010/main" val="1089624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9D0C-AFCF-A8F4-DD10-1C057BAA760A}"/>
              </a:ext>
            </a:extLst>
          </p:cNvPr>
          <p:cNvSpPr>
            <a:spLocks noGrp="1"/>
          </p:cNvSpPr>
          <p:nvPr>
            <p:ph type="title"/>
          </p:nvPr>
        </p:nvSpPr>
        <p:spPr/>
        <p:txBody>
          <a:bodyPr/>
          <a:lstStyle/>
          <a:p>
            <a:r>
              <a:rPr lang="en-US" dirty="0"/>
              <a:t>Model-View-Controller (MVC)</a:t>
            </a:r>
          </a:p>
        </p:txBody>
      </p:sp>
      <p:sp>
        <p:nvSpPr>
          <p:cNvPr id="3" name="Content Placeholder 2">
            <a:extLst>
              <a:ext uri="{FF2B5EF4-FFF2-40B4-BE49-F238E27FC236}">
                <a16:creationId xmlns:a16="http://schemas.microsoft.com/office/drawing/2014/main" id="{6608F5EE-941F-EC8C-C855-83AB40E4A143}"/>
              </a:ext>
            </a:extLst>
          </p:cNvPr>
          <p:cNvSpPr>
            <a:spLocks noGrp="1"/>
          </p:cNvSpPr>
          <p:nvPr>
            <p:ph idx="1"/>
          </p:nvPr>
        </p:nvSpPr>
        <p:spPr/>
        <p:txBody>
          <a:bodyPr/>
          <a:lstStyle/>
          <a:p>
            <a:pPr marL="0" indent="0">
              <a:buNone/>
            </a:pPr>
            <a:r>
              <a:rPr lang="en-US" dirty="0"/>
              <a:t>In the traditional MVC pattern there are three major components: </a:t>
            </a:r>
          </a:p>
          <a:p>
            <a:r>
              <a:rPr lang="en-US" dirty="0"/>
              <a:t>Model: Manages data and core business logic</a:t>
            </a:r>
          </a:p>
          <a:p>
            <a:r>
              <a:rPr lang="en-US" dirty="0"/>
              <a:t>View: Renders data from the model in a particular format</a:t>
            </a:r>
          </a:p>
          <a:p>
            <a:r>
              <a:rPr lang="en-US" dirty="0"/>
              <a:t>Controller: Accepts user input and performs application-specific logic</a:t>
            </a:r>
          </a:p>
        </p:txBody>
      </p:sp>
    </p:spTree>
    <p:extLst>
      <p:ext uri="{BB962C8B-B14F-4D97-AF65-F5344CB8AC3E}">
        <p14:creationId xmlns:p14="http://schemas.microsoft.com/office/powerpoint/2010/main" val="840804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F7965-EE7D-3A9A-F6E0-35628C205757}"/>
              </a:ext>
            </a:extLst>
          </p:cNvPr>
          <p:cNvPicPr>
            <a:picLocks noChangeAspect="1"/>
          </p:cNvPicPr>
          <p:nvPr/>
        </p:nvPicPr>
        <p:blipFill rotWithShape="1">
          <a:blip r:embed="rId2"/>
          <a:srcRect l="16119" t="23646" r="37090" b="14093"/>
          <a:stretch/>
        </p:blipFill>
        <p:spPr>
          <a:xfrm>
            <a:off x="1965277" y="50920"/>
            <a:ext cx="9301034" cy="6703744"/>
          </a:xfrm>
          <a:prstGeom prst="rect">
            <a:avLst/>
          </a:prstGeom>
        </p:spPr>
      </p:pic>
    </p:spTree>
    <p:extLst>
      <p:ext uri="{BB962C8B-B14F-4D97-AF65-F5344CB8AC3E}">
        <p14:creationId xmlns:p14="http://schemas.microsoft.com/office/powerpoint/2010/main" val="23864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166CA-9DDA-EA4A-F2DB-CF7420C3E573}"/>
              </a:ext>
            </a:extLst>
          </p:cNvPr>
          <p:cNvPicPr>
            <a:picLocks noChangeAspect="1"/>
          </p:cNvPicPr>
          <p:nvPr/>
        </p:nvPicPr>
        <p:blipFill rotWithShape="1">
          <a:blip r:embed="rId2"/>
          <a:srcRect l="12264" t="61922" r="65210" b="20398"/>
          <a:stretch/>
        </p:blipFill>
        <p:spPr>
          <a:xfrm>
            <a:off x="1401494" y="1404257"/>
            <a:ext cx="8099933" cy="3690257"/>
          </a:xfrm>
          <a:prstGeom prst="rect">
            <a:avLst/>
          </a:prstGeom>
        </p:spPr>
      </p:pic>
    </p:spTree>
    <p:extLst>
      <p:ext uri="{BB962C8B-B14F-4D97-AF65-F5344CB8AC3E}">
        <p14:creationId xmlns:p14="http://schemas.microsoft.com/office/powerpoint/2010/main" val="10009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A2FAB-21F4-2FC2-21F0-67604689DD3C}"/>
              </a:ext>
            </a:extLst>
          </p:cNvPr>
          <p:cNvPicPr>
            <a:picLocks noChangeAspect="1"/>
          </p:cNvPicPr>
          <p:nvPr/>
        </p:nvPicPr>
        <p:blipFill>
          <a:blip r:embed="rId2"/>
          <a:stretch>
            <a:fillRect/>
          </a:stretch>
        </p:blipFill>
        <p:spPr>
          <a:xfrm>
            <a:off x="1887371" y="1122314"/>
            <a:ext cx="7693357" cy="4115946"/>
          </a:xfrm>
          <a:prstGeom prst="rect">
            <a:avLst/>
          </a:prstGeom>
        </p:spPr>
      </p:pic>
    </p:spTree>
    <p:extLst>
      <p:ext uri="{BB962C8B-B14F-4D97-AF65-F5344CB8AC3E}">
        <p14:creationId xmlns:p14="http://schemas.microsoft.com/office/powerpoint/2010/main" val="416343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3EE8D7-4305-E324-3CFA-1FACDFB473FB}"/>
              </a:ext>
            </a:extLst>
          </p:cNvPr>
          <p:cNvSpPr>
            <a:spLocks noGrp="1"/>
          </p:cNvSpPr>
          <p:nvPr>
            <p:ph idx="1"/>
          </p:nvPr>
        </p:nvSpPr>
        <p:spPr>
          <a:xfrm>
            <a:off x="838200" y="664029"/>
            <a:ext cx="10515600" cy="5512934"/>
          </a:xfrm>
        </p:spPr>
        <p:txBody>
          <a:bodyPr>
            <a:normAutofit fontScale="92500" lnSpcReduction="20000"/>
          </a:bodyPr>
          <a:lstStyle/>
          <a:p>
            <a:pPr marL="0" indent="0" algn="l">
              <a:buNone/>
            </a:pPr>
            <a:r>
              <a:rPr lang="en-US" b="1" i="0" dirty="0">
                <a:solidFill>
                  <a:srgbClr val="000000"/>
                </a:solidFill>
                <a:effectLst/>
              </a:rPr>
              <a:t>Benefits of MVC pattern</a:t>
            </a:r>
          </a:p>
          <a:p>
            <a:pPr marL="514350" indent="-514350" algn="l">
              <a:buAutoNum type="arabicPeriod"/>
            </a:pPr>
            <a:r>
              <a:rPr lang="en-US" b="1" i="0" dirty="0">
                <a:solidFill>
                  <a:srgbClr val="000000"/>
                </a:solidFill>
                <a:effectLst/>
              </a:rPr>
              <a:t>Separation of concerns:</a:t>
            </a:r>
          </a:p>
          <a:p>
            <a:pPr lvl="1"/>
            <a:r>
              <a:rPr lang="en-US" b="0" i="0" dirty="0">
                <a:solidFill>
                  <a:srgbClr val="000000"/>
                </a:solidFill>
                <a:effectLst/>
              </a:rPr>
              <a:t>The separation the three components, allows the re-use of the business logic across applications.</a:t>
            </a:r>
          </a:p>
          <a:p>
            <a:pPr lvl="1"/>
            <a:r>
              <a:rPr lang="en-US" b="0" i="0" dirty="0">
                <a:solidFill>
                  <a:srgbClr val="000000"/>
                </a:solidFill>
                <a:effectLst/>
              </a:rPr>
              <a:t>Multiple User Interfaces can be developed without concerning the codebase.</a:t>
            </a:r>
            <a:br>
              <a:rPr lang="en-US" dirty="0"/>
            </a:br>
            <a:endParaRPr lang="en-US" dirty="0"/>
          </a:p>
          <a:p>
            <a:pPr marL="514350" indent="-514350">
              <a:buFont typeface="+mj-lt"/>
              <a:buAutoNum type="arabicPeriod"/>
            </a:pPr>
            <a:r>
              <a:rPr lang="en-US" b="1" i="0" dirty="0">
                <a:solidFill>
                  <a:srgbClr val="000000"/>
                </a:solidFill>
                <a:effectLst/>
              </a:rPr>
              <a:t>Developer specialization and focus:</a:t>
            </a:r>
          </a:p>
          <a:p>
            <a:pPr lvl="1"/>
            <a:r>
              <a:rPr lang="en-US" b="0" i="0" dirty="0">
                <a:solidFill>
                  <a:srgbClr val="000000"/>
                </a:solidFill>
                <a:effectLst/>
              </a:rPr>
              <a:t>The developers of UI can focus exclusively on the UI screens without bogged down with business logic.</a:t>
            </a:r>
          </a:p>
          <a:p>
            <a:pPr lvl="1"/>
            <a:r>
              <a:rPr lang="en-US" b="0" i="0" dirty="0">
                <a:solidFill>
                  <a:srgbClr val="000000"/>
                </a:solidFill>
                <a:effectLst/>
              </a:rPr>
              <a:t>The developer of Model / business can focus exclusively on the business logic implementations, modifications, updates without concerning the look and feel.</a:t>
            </a:r>
          </a:p>
          <a:p>
            <a:pPr marL="514350" indent="-514350">
              <a:buFont typeface="+mj-lt"/>
              <a:buAutoNum type="arabicPeriod"/>
            </a:pPr>
            <a:r>
              <a:rPr lang="en-US" b="1" i="0" dirty="0">
                <a:solidFill>
                  <a:srgbClr val="000000"/>
                </a:solidFill>
                <a:effectLst/>
              </a:rPr>
              <a:t>Parallel development by separate teams:</a:t>
            </a:r>
          </a:p>
          <a:p>
            <a:pPr lvl="1"/>
            <a:r>
              <a:rPr lang="en-US" b="0" i="0" dirty="0">
                <a:solidFill>
                  <a:srgbClr val="000000"/>
                </a:solidFill>
                <a:effectLst/>
              </a:rPr>
              <a:t>Business logic developers can build the classes, while the UI developers can involve in designing UI screens simultaneously, resulting the interdependency issues and time conservation.</a:t>
            </a:r>
          </a:p>
          <a:p>
            <a:pPr lvl="1"/>
            <a:r>
              <a:rPr lang="en-US" b="0" i="0" dirty="0">
                <a:solidFill>
                  <a:srgbClr val="000000"/>
                </a:solidFill>
                <a:effectLst/>
              </a:rPr>
              <a:t>UI updates can be made without slowing down the business logic process.</a:t>
            </a:r>
            <a:br>
              <a:rPr lang="en-US" dirty="0"/>
            </a:br>
            <a:br>
              <a:rPr lang="en-US" dirty="0"/>
            </a:br>
            <a:endParaRPr lang="en-US" dirty="0"/>
          </a:p>
        </p:txBody>
      </p:sp>
    </p:spTree>
    <p:extLst>
      <p:ext uri="{BB962C8B-B14F-4D97-AF65-F5344CB8AC3E}">
        <p14:creationId xmlns:p14="http://schemas.microsoft.com/office/powerpoint/2010/main" val="351037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59DAA5-444E-E98B-EA7F-B3CB5DD413CA}"/>
              </a:ext>
            </a:extLst>
          </p:cNvPr>
          <p:cNvSpPr>
            <a:spLocks noGrp="1"/>
          </p:cNvSpPr>
          <p:nvPr>
            <p:ph idx="1"/>
          </p:nvPr>
        </p:nvSpPr>
        <p:spPr>
          <a:xfrm>
            <a:off x="838200" y="1352550"/>
            <a:ext cx="10515600" cy="4824413"/>
          </a:xfrm>
        </p:spPr>
        <p:txBody>
          <a:bodyPr/>
          <a:lstStyle/>
          <a:p>
            <a:pPr marL="0" indent="0">
              <a:buNone/>
            </a:pPr>
            <a:r>
              <a:rPr lang="en-US" sz="3600" b="1" dirty="0"/>
              <a:t>How the Internet Works</a:t>
            </a:r>
          </a:p>
          <a:p>
            <a:pPr marL="0" indent="0">
              <a:buNone/>
            </a:pPr>
            <a:endParaRPr lang="en-US" b="1" dirty="0"/>
          </a:p>
          <a:p>
            <a:pPr marL="0" indent="0">
              <a:buNone/>
            </a:pPr>
            <a:r>
              <a:rPr lang="en-US" dirty="0"/>
              <a:t>Computer science students typically take an entire course devoted to </a:t>
            </a:r>
            <a:r>
              <a:rPr lang="en-US" b="1" dirty="0"/>
              <a:t>Network Communication</a:t>
            </a:r>
            <a:r>
              <a:rPr lang="en-US" dirty="0"/>
              <a:t>, and there are network engineers who focus their careers on this one area. </a:t>
            </a:r>
          </a:p>
          <a:p>
            <a:pPr marL="0" indent="0">
              <a:buNone/>
            </a:pPr>
            <a:endParaRPr lang="en-US" dirty="0"/>
          </a:p>
          <a:p>
            <a:pPr marL="0" indent="0">
              <a:buNone/>
            </a:pPr>
            <a:r>
              <a:rPr lang="en-US" dirty="0"/>
              <a:t>For our purposes as web developers, a general understanding is sufficient to get started.</a:t>
            </a:r>
            <a:endParaRPr lang="en-US" b="1" dirty="0"/>
          </a:p>
        </p:txBody>
      </p:sp>
    </p:spTree>
    <p:extLst>
      <p:ext uri="{BB962C8B-B14F-4D97-AF65-F5344CB8AC3E}">
        <p14:creationId xmlns:p14="http://schemas.microsoft.com/office/powerpoint/2010/main" val="338911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9D0C-AFCF-A8F4-DD10-1C057BAA760A}"/>
              </a:ext>
            </a:extLst>
          </p:cNvPr>
          <p:cNvSpPr>
            <a:spLocks noGrp="1"/>
          </p:cNvSpPr>
          <p:nvPr>
            <p:ph type="title"/>
          </p:nvPr>
        </p:nvSpPr>
        <p:spPr/>
        <p:txBody>
          <a:bodyPr/>
          <a:lstStyle/>
          <a:p>
            <a:r>
              <a:rPr lang="en-US" dirty="0"/>
              <a:t>Model-View-Template</a:t>
            </a:r>
          </a:p>
        </p:txBody>
      </p:sp>
      <p:sp>
        <p:nvSpPr>
          <p:cNvPr id="3" name="Content Placeholder 2">
            <a:extLst>
              <a:ext uri="{FF2B5EF4-FFF2-40B4-BE49-F238E27FC236}">
                <a16:creationId xmlns:a16="http://schemas.microsoft.com/office/drawing/2014/main" id="{6608F5EE-941F-EC8C-C855-83AB40E4A143}"/>
              </a:ext>
            </a:extLst>
          </p:cNvPr>
          <p:cNvSpPr>
            <a:spLocks noGrp="1"/>
          </p:cNvSpPr>
          <p:nvPr>
            <p:ph idx="1"/>
          </p:nvPr>
        </p:nvSpPr>
        <p:spPr>
          <a:xfrm>
            <a:off x="838200" y="1825625"/>
            <a:ext cx="10515600" cy="4667250"/>
          </a:xfrm>
        </p:spPr>
        <p:txBody>
          <a:bodyPr>
            <a:normAutofit lnSpcReduction="10000"/>
          </a:bodyPr>
          <a:lstStyle/>
          <a:p>
            <a:pPr marL="0" indent="0">
              <a:buNone/>
            </a:pPr>
            <a:r>
              <a:rPr lang="en-US" dirty="0"/>
              <a:t>Django’s approach is sometimes called </a:t>
            </a:r>
            <a:r>
              <a:rPr lang="en-US" b="1" dirty="0"/>
              <a:t>Model-View-Template (MVT) </a:t>
            </a:r>
            <a:r>
              <a:rPr lang="en-US" dirty="0"/>
              <a:t>but it is really a 4-part pattern that also incorporates </a:t>
            </a:r>
            <a:r>
              <a:rPr lang="en-US" b="1" dirty="0"/>
              <a:t>URL configuration</a:t>
            </a:r>
            <a:r>
              <a:rPr lang="en-US" dirty="0"/>
              <a:t>. Something like Model-View-Template-URL (MVTU) would be a more accurate description:</a:t>
            </a:r>
          </a:p>
          <a:p>
            <a:r>
              <a:rPr lang="en-US" b="1" dirty="0"/>
              <a:t>Model</a:t>
            </a:r>
            <a:r>
              <a:rPr lang="en-US" dirty="0"/>
              <a:t>: Manages data and core business logic </a:t>
            </a:r>
          </a:p>
          <a:p>
            <a:r>
              <a:rPr lang="en-US" b="1" dirty="0"/>
              <a:t>View</a:t>
            </a:r>
            <a:r>
              <a:rPr lang="en-US" dirty="0"/>
              <a:t>: Describes which data is sent to the user but not its presentation</a:t>
            </a:r>
          </a:p>
          <a:p>
            <a:r>
              <a:rPr lang="en-US" b="1" dirty="0"/>
              <a:t>Template</a:t>
            </a:r>
            <a:r>
              <a:rPr lang="en-US" dirty="0"/>
              <a:t>: Presents the data as HTML with optional CSS, JavaScript, and static assets</a:t>
            </a:r>
          </a:p>
          <a:p>
            <a:r>
              <a:rPr lang="en-US" b="1" dirty="0"/>
              <a:t>URL Configuration</a:t>
            </a:r>
            <a:r>
              <a:rPr lang="en-US" dirty="0"/>
              <a:t>: Regular expression components configured to a View</a:t>
            </a:r>
          </a:p>
        </p:txBody>
      </p:sp>
    </p:spTree>
    <p:extLst>
      <p:ext uri="{BB962C8B-B14F-4D97-AF65-F5344CB8AC3E}">
        <p14:creationId xmlns:p14="http://schemas.microsoft.com/office/powerpoint/2010/main" val="151270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2EDB74-9899-9CD0-FE95-A5295DC8A41A}"/>
              </a:ext>
            </a:extLst>
          </p:cNvPr>
          <p:cNvSpPr>
            <a:spLocks noGrp="1"/>
          </p:cNvSpPr>
          <p:nvPr>
            <p:ph idx="1"/>
          </p:nvPr>
        </p:nvSpPr>
        <p:spPr/>
        <p:txBody>
          <a:bodyPr/>
          <a:lstStyle/>
          <a:p>
            <a:pPr marL="0" indent="0">
              <a:buNone/>
            </a:pPr>
            <a:r>
              <a:rPr lang="en-US" dirty="0"/>
              <a:t>The “View” in MVC is analogous to a “Template” in Django while the “Controller” in MVC is divided into a Django “View” and “URL dispatcher.”</a:t>
            </a:r>
          </a:p>
        </p:txBody>
      </p:sp>
    </p:spTree>
    <p:extLst>
      <p:ext uri="{BB962C8B-B14F-4D97-AF65-F5344CB8AC3E}">
        <p14:creationId xmlns:p14="http://schemas.microsoft.com/office/powerpoint/2010/main" val="1319775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1CF99A-E1D0-63A4-4223-EA61CC883A79}"/>
              </a:ext>
            </a:extLst>
          </p:cNvPr>
          <p:cNvSpPr>
            <a:spLocks noGrp="1"/>
          </p:cNvSpPr>
          <p:nvPr>
            <p:ph idx="1"/>
          </p:nvPr>
        </p:nvSpPr>
        <p:spPr/>
        <p:txBody>
          <a:bodyPr/>
          <a:lstStyle/>
          <a:p>
            <a:pPr marL="0" indent="0">
              <a:buNone/>
            </a:pPr>
            <a:r>
              <a:rPr lang="en-US" dirty="0"/>
              <a:t>When you type in a URL, such as https://djangoproject.com, the first thing that happens within our Django project is that </a:t>
            </a:r>
            <a:r>
              <a:rPr lang="en-US" b="1" dirty="0" err="1"/>
              <a:t>runserver</a:t>
            </a:r>
            <a:r>
              <a:rPr lang="en-US" dirty="0"/>
              <a:t> kicks into gear and helps Django look for a matching URL pattern (contained in urls.py). </a:t>
            </a:r>
          </a:p>
          <a:p>
            <a:pPr marL="0" indent="0">
              <a:buNone/>
            </a:pPr>
            <a:r>
              <a:rPr lang="en-US" dirty="0"/>
              <a:t>The </a:t>
            </a:r>
            <a:r>
              <a:rPr lang="en-US" b="1" dirty="0"/>
              <a:t>URL pattern </a:t>
            </a:r>
            <a:r>
              <a:rPr lang="en-US" dirty="0"/>
              <a:t>is linked to a </a:t>
            </a:r>
            <a:r>
              <a:rPr lang="en-US" b="1" dirty="0"/>
              <a:t>single view </a:t>
            </a:r>
            <a:r>
              <a:rPr lang="en-US" dirty="0"/>
              <a:t>(contained in views.py) which combines the data from the </a:t>
            </a:r>
            <a:r>
              <a:rPr lang="en-US" b="1" dirty="0"/>
              <a:t>model</a:t>
            </a:r>
            <a:r>
              <a:rPr lang="en-US" dirty="0"/>
              <a:t> (stored in models.py) and the styling from a </a:t>
            </a:r>
            <a:r>
              <a:rPr lang="en-US" b="1" dirty="0"/>
              <a:t>template</a:t>
            </a:r>
            <a:r>
              <a:rPr lang="en-US" dirty="0"/>
              <a:t> (any file ending in .html). The view then returns a HTTP response to the user.</a:t>
            </a:r>
          </a:p>
        </p:txBody>
      </p:sp>
    </p:spTree>
    <p:extLst>
      <p:ext uri="{BB962C8B-B14F-4D97-AF65-F5344CB8AC3E}">
        <p14:creationId xmlns:p14="http://schemas.microsoft.com/office/powerpoint/2010/main" val="592941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Set Up</a:t>
            </a:r>
          </a:p>
        </p:txBody>
      </p:sp>
      <p:pic>
        <p:nvPicPr>
          <p:cNvPr id="7" name="Content Placeholder 6">
            <a:extLst>
              <a:ext uri="{FF2B5EF4-FFF2-40B4-BE49-F238E27FC236}">
                <a16:creationId xmlns:a16="http://schemas.microsoft.com/office/drawing/2014/main" id="{55CEF6FC-F2F6-293B-E387-3471C071E265}"/>
              </a:ext>
            </a:extLst>
          </p:cNvPr>
          <p:cNvPicPr>
            <a:picLocks noGrp="1" noChangeAspect="1"/>
          </p:cNvPicPr>
          <p:nvPr>
            <p:ph idx="1"/>
          </p:nvPr>
        </p:nvPicPr>
        <p:blipFill rotWithShape="1">
          <a:blip r:embed="rId2"/>
          <a:srcRect l="32481" t="45552" r="41241" b="35316"/>
          <a:stretch/>
        </p:blipFill>
        <p:spPr>
          <a:xfrm>
            <a:off x="1343336" y="1777774"/>
            <a:ext cx="9505327" cy="3998794"/>
          </a:xfrm>
        </p:spPr>
      </p:pic>
    </p:spTree>
    <p:extLst>
      <p:ext uri="{BB962C8B-B14F-4D97-AF65-F5344CB8AC3E}">
        <p14:creationId xmlns:p14="http://schemas.microsoft.com/office/powerpoint/2010/main" val="1878670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B4A5F14-A3AC-8F14-153E-4EF6FE0DB855}"/>
              </a:ext>
            </a:extLst>
          </p:cNvPr>
          <p:cNvPicPr>
            <a:picLocks noGrp="1" noChangeAspect="1"/>
          </p:cNvPicPr>
          <p:nvPr>
            <p:ph idx="1"/>
          </p:nvPr>
        </p:nvPicPr>
        <p:blipFill rotWithShape="1">
          <a:blip r:embed="rId2"/>
          <a:srcRect l="20032" t="32373" r="40274" b="32993"/>
          <a:stretch/>
        </p:blipFill>
        <p:spPr>
          <a:xfrm>
            <a:off x="1073266" y="361880"/>
            <a:ext cx="10407533" cy="6134239"/>
          </a:xfrm>
        </p:spPr>
      </p:pic>
    </p:spTree>
    <p:extLst>
      <p:ext uri="{BB962C8B-B14F-4D97-AF65-F5344CB8AC3E}">
        <p14:creationId xmlns:p14="http://schemas.microsoft.com/office/powerpoint/2010/main" val="771729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C8FBCB-0533-E9F7-EFFB-25214E35B54B}"/>
              </a:ext>
            </a:extLst>
          </p:cNvPr>
          <p:cNvPicPr>
            <a:picLocks noChangeAspect="1"/>
          </p:cNvPicPr>
          <p:nvPr/>
        </p:nvPicPr>
        <p:blipFill rotWithShape="1">
          <a:blip r:embed="rId2"/>
          <a:srcRect l="39767" t="56319" r="15684" b="27562"/>
          <a:stretch/>
        </p:blipFill>
        <p:spPr>
          <a:xfrm>
            <a:off x="688963" y="2071048"/>
            <a:ext cx="10461258" cy="2715904"/>
          </a:xfrm>
          <a:prstGeom prst="rect">
            <a:avLst/>
          </a:prstGeom>
        </p:spPr>
      </p:pic>
    </p:spTree>
    <p:extLst>
      <p:ext uri="{BB962C8B-B14F-4D97-AF65-F5344CB8AC3E}">
        <p14:creationId xmlns:p14="http://schemas.microsoft.com/office/powerpoint/2010/main" val="2220889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AAF05F-ECD8-436F-8D4A-AF17BB900353}"/>
              </a:ext>
            </a:extLst>
          </p:cNvPr>
          <p:cNvSpPr>
            <a:spLocks noGrp="1"/>
          </p:cNvSpPr>
          <p:nvPr>
            <p:ph idx="1"/>
          </p:nvPr>
        </p:nvSpPr>
        <p:spPr/>
        <p:txBody>
          <a:bodyPr/>
          <a:lstStyle/>
          <a:p>
            <a:endParaRPr lang="en-US" dirty="0"/>
          </a:p>
          <a:p>
            <a:pPr marL="0" indent="0">
              <a:buNone/>
            </a:pPr>
            <a:r>
              <a:rPr lang="en-US" dirty="0"/>
              <a:t>MAC - Note: If tree doesn’t work for you, install it with Homebrew: brew install tree</a:t>
            </a:r>
          </a:p>
          <a:p>
            <a:pPr marL="0" indent="0">
              <a:buNone/>
            </a:pPr>
            <a:endParaRPr lang="en-US" dirty="0"/>
          </a:p>
          <a:p>
            <a:pPr marL="0" indent="0">
              <a:buNone/>
            </a:pPr>
            <a:r>
              <a:rPr lang="en-US" dirty="0"/>
              <a:t>Windows </a:t>
            </a:r>
            <a:r>
              <a:rPr lang="en-US" dirty="0" err="1"/>
              <a:t>Powershell</a:t>
            </a:r>
            <a:r>
              <a:rPr lang="en-US" dirty="0"/>
              <a:t>:    tree  (just folders)  tree /F (folders and files)</a:t>
            </a:r>
          </a:p>
        </p:txBody>
      </p:sp>
    </p:spTree>
    <p:extLst>
      <p:ext uri="{BB962C8B-B14F-4D97-AF65-F5344CB8AC3E}">
        <p14:creationId xmlns:p14="http://schemas.microsoft.com/office/powerpoint/2010/main" val="124196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2C9BB3-D4EF-2F3D-E948-CEE312AB874D}"/>
              </a:ext>
            </a:extLst>
          </p:cNvPr>
          <p:cNvPicPr>
            <a:picLocks noChangeAspect="1"/>
          </p:cNvPicPr>
          <p:nvPr/>
        </p:nvPicPr>
        <p:blipFill rotWithShape="1">
          <a:blip r:embed="rId2"/>
          <a:srcRect l="32675" t="38209" r="32828" b="36517"/>
          <a:stretch/>
        </p:blipFill>
        <p:spPr>
          <a:xfrm>
            <a:off x="686902" y="1201003"/>
            <a:ext cx="10928954" cy="4626591"/>
          </a:xfrm>
          <a:prstGeom prst="rect">
            <a:avLst/>
          </a:prstGeom>
        </p:spPr>
      </p:pic>
    </p:spTree>
    <p:extLst>
      <p:ext uri="{BB962C8B-B14F-4D97-AF65-F5344CB8AC3E}">
        <p14:creationId xmlns:p14="http://schemas.microsoft.com/office/powerpoint/2010/main" val="3492643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9F0A-CE49-49FD-39B5-8DB911871091}"/>
              </a:ext>
            </a:extLst>
          </p:cNvPr>
          <p:cNvSpPr>
            <a:spLocks noGrp="1"/>
          </p:cNvSpPr>
          <p:nvPr>
            <p:ph type="title"/>
          </p:nvPr>
        </p:nvSpPr>
        <p:spPr/>
        <p:txBody>
          <a:bodyPr/>
          <a:lstStyle/>
          <a:p>
            <a:r>
              <a:rPr lang="en-US" dirty="0"/>
              <a:t>What is a Python Script</a:t>
            </a:r>
          </a:p>
        </p:txBody>
      </p:sp>
    </p:spTree>
    <p:extLst>
      <p:ext uri="{BB962C8B-B14F-4D97-AF65-F5344CB8AC3E}">
        <p14:creationId xmlns:p14="http://schemas.microsoft.com/office/powerpoint/2010/main" val="3033638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9F0A-CE49-49FD-39B5-8DB911871091}"/>
              </a:ext>
            </a:extLst>
          </p:cNvPr>
          <p:cNvSpPr>
            <a:spLocks noGrp="1"/>
          </p:cNvSpPr>
          <p:nvPr>
            <p:ph type="title"/>
          </p:nvPr>
        </p:nvSpPr>
        <p:spPr/>
        <p:txBody>
          <a:bodyPr/>
          <a:lstStyle/>
          <a:p>
            <a:r>
              <a:rPr lang="en-US" dirty="0"/>
              <a:t>What is a Python Script</a:t>
            </a:r>
          </a:p>
        </p:txBody>
      </p:sp>
      <p:sp>
        <p:nvSpPr>
          <p:cNvPr id="3" name="Content Placeholder 2">
            <a:extLst>
              <a:ext uri="{FF2B5EF4-FFF2-40B4-BE49-F238E27FC236}">
                <a16:creationId xmlns:a16="http://schemas.microsoft.com/office/drawing/2014/main" id="{DDCBE60B-A7BB-B6CD-3303-660916B8B6CF}"/>
              </a:ext>
            </a:extLst>
          </p:cNvPr>
          <p:cNvSpPr>
            <a:spLocks noGrp="1"/>
          </p:cNvSpPr>
          <p:nvPr>
            <p:ph idx="1"/>
          </p:nvPr>
        </p:nvSpPr>
        <p:spPr/>
        <p:txBody>
          <a:bodyPr/>
          <a:lstStyle/>
          <a:p>
            <a:pPr marL="0" indent="0">
              <a:buNone/>
            </a:pPr>
            <a:r>
              <a:rPr lang="en-US" dirty="0"/>
              <a:t>A “</a:t>
            </a:r>
            <a:r>
              <a:rPr lang="en-US" b="1" dirty="0"/>
              <a:t>script</a:t>
            </a:r>
            <a:r>
              <a:rPr lang="en-US" dirty="0"/>
              <a:t>” is something you execute in the shell to accomplish a defined task. To write a script, you’d type your code into your favorite text editor and save it with the .</a:t>
            </a:r>
            <a:r>
              <a:rPr lang="en-US" dirty="0" err="1"/>
              <a:t>py</a:t>
            </a:r>
            <a:r>
              <a:rPr lang="en-US" dirty="0"/>
              <a:t> extension. You can then use the python command in a terminal to execute your script. </a:t>
            </a:r>
          </a:p>
        </p:txBody>
      </p:sp>
    </p:spTree>
    <p:extLst>
      <p:ext uri="{BB962C8B-B14F-4D97-AF65-F5344CB8AC3E}">
        <p14:creationId xmlns:p14="http://schemas.microsoft.com/office/powerpoint/2010/main" val="3114271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D7A3F3-AF65-1FBC-A8A2-5ED7B4E2198E}"/>
              </a:ext>
            </a:extLst>
          </p:cNvPr>
          <p:cNvSpPr>
            <a:spLocks noGrp="1"/>
          </p:cNvSpPr>
          <p:nvPr>
            <p:ph idx="1"/>
          </p:nvPr>
        </p:nvSpPr>
        <p:spPr/>
        <p:txBody>
          <a:bodyPr>
            <a:normAutofit fontScale="92500" lnSpcReduction="10000"/>
          </a:bodyPr>
          <a:lstStyle/>
          <a:p>
            <a:pPr marL="0" indent="0">
              <a:buNone/>
            </a:pPr>
            <a:r>
              <a:rPr lang="en-US" dirty="0"/>
              <a:t>When you request a website like learndjango.com, your web browser first asks the DNS (Domain Name System) to translate the domain name into an IP (Internet Protocol) address, a unique numerical identifier computers use to find one another across the Internet. </a:t>
            </a:r>
          </a:p>
          <a:p>
            <a:pPr marL="0" indent="0">
              <a:buNone/>
            </a:pPr>
            <a:endParaRPr lang="en-US" dirty="0"/>
          </a:p>
          <a:p>
            <a:pPr marL="0" indent="0">
              <a:buNone/>
            </a:pPr>
            <a:r>
              <a:rPr lang="en-US" dirty="0"/>
              <a:t>Once the web browser knows the IP address, it establishes a network connection with the server at that IP address containing the contents of the desired website. </a:t>
            </a:r>
          </a:p>
          <a:p>
            <a:pPr marL="0" indent="0">
              <a:buNone/>
            </a:pPr>
            <a:endParaRPr lang="en-US" dirty="0"/>
          </a:p>
          <a:p>
            <a:pPr marL="0" indent="0">
              <a:buNone/>
            </a:pPr>
            <a:r>
              <a:rPr lang="en-US" dirty="0"/>
              <a:t>The browser sends an HTTP request for the desired resource (e.g., the homepage) and the server returns an HTTP response with its contents.</a:t>
            </a:r>
          </a:p>
        </p:txBody>
      </p:sp>
    </p:spTree>
    <p:extLst>
      <p:ext uri="{BB962C8B-B14F-4D97-AF65-F5344CB8AC3E}">
        <p14:creationId xmlns:p14="http://schemas.microsoft.com/office/powerpoint/2010/main" val="169448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9F0A-CE49-49FD-39B5-8DB911871091}"/>
              </a:ext>
            </a:extLst>
          </p:cNvPr>
          <p:cNvSpPr>
            <a:spLocks noGrp="1"/>
          </p:cNvSpPr>
          <p:nvPr>
            <p:ph type="title"/>
          </p:nvPr>
        </p:nvSpPr>
        <p:spPr/>
        <p:txBody>
          <a:bodyPr/>
          <a:lstStyle/>
          <a:p>
            <a:r>
              <a:rPr lang="en-US" dirty="0"/>
              <a:t>What is a Python Module</a:t>
            </a:r>
          </a:p>
        </p:txBody>
      </p:sp>
      <p:sp>
        <p:nvSpPr>
          <p:cNvPr id="3" name="Content Placeholder 2">
            <a:extLst>
              <a:ext uri="{FF2B5EF4-FFF2-40B4-BE49-F238E27FC236}">
                <a16:creationId xmlns:a16="http://schemas.microsoft.com/office/drawing/2014/main" id="{DDCBE60B-A7BB-B6CD-3303-660916B8B6C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71121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9F0A-CE49-49FD-39B5-8DB911871091}"/>
              </a:ext>
            </a:extLst>
          </p:cNvPr>
          <p:cNvSpPr>
            <a:spLocks noGrp="1"/>
          </p:cNvSpPr>
          <p:nvPr>
            <p:ph type="title"/>
          </p:nvPr>
        </p:nvSpPr>
        <p:spPr/>
        <p:txBody>
          <a:bodyPr/>
          <a:lstStyle/>
          <a:p>
            <a:r>
              <a:rPr lang="en-US" dirty="0"/>
              <a:t>What is a Python Module</a:t>
            </a:r>
          </a:p>
        </p:txBody>
      </p:sp>
      <p:sp>
        <p:nvSpPr>
          <p:cNvPr id="3" name="Content Placeholder 2">
            <a:extLst>
              <a:ext uri="{FF2B5EF4-FFF2-40B4-BE49-F238E27FC236}">
                <a16:creationId xmlns:a16="http://schemas.microsoft.com/office/drawing/2014/main" id="{DDCBE60B-A7BB-B6CD-3303-660916B8B6CF}"/>
              </a:ext>
            </a:extLst>
          </p:cNvPr>
          <p:cNvSpPr>
            <a:spLocks noGrp="1"/>
          </p:cNvSpPr>
          <p:nvPr>
            <p:ph idx="1"/>
          </p:nvPr>
        </p:nvSpPr>
        <p:spPr/>
        <p:txBody>
          <a:bodyPr/>
          <a:lstStyle/>
          <a:p>
            <a:pPr marL="0" indent="0">
              <a:buNone/>
            </a:pPr>
            <a:r>
              <a:rPr lang="en-US" dirty="0"/>
              <a:t>A </a:t>
            </a:r>
            <a:r>
              <a:rPr lang="en-US" b="1" dirty="0"/>
              <a:t>module</a:t>
            </a:r>
            <a:r>
              <a:rPr lang="en-US" dirty="0"/>
              <a:t> on the other hand is Python code that you import into your other programs. “Module” is really an umbrella term for </a:t>
            </a:r>
            <a:r>
              <a:rPr lang="en-US" b="1" dirty="0"/>
              <a:t>reusable code</a:t>
            </a:r>
            <a:r>
              <a:rPr lang="en-US" dirty="0"/>
              <a:t>.</a:t>
            </a:r>
          </a:p>
        </p:txBody>
      </p:sp>
    </p:spTree>
    <p:extLst>
      <p:ext uri="{BB962C8B-B14F-4D97-AF65-F5344CB8AC3E}">
        <p14:creationId xmlns:p14="http://schemas.microsoft.com/office/powerpoint/2010/main" val="3062315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8363-C83B-5F05-8823-1D394C331BEA}"/>
              </a:ext>
            </a:extLst>
          </p:cNvPr>
          <p:cNvSpPr>
            <a:spLocks noGrp="1"/>
          </p:cNvSpPr>
          <p:nvPr>
            <p:ph type="title"/>
          </p:nvPr>
        </p:nvSpPr>
        <p:spPr/>
        <p:txBody>
          <a:bodyPr/>
          <a:lstStyle/>
          <a:p>
            <a:r>
              <a:rPr lang="en-US" dirty="0"/>
              <a:t>What is a python package?</a:t>
            </a:r>
          </a:p>
        </p:txBody>
      </p:sp>
    </p:spTree>
    <p:extLst>
      <p:ext uri="{BB962C8B-B14F-4D97-AF65-F5344CB8AC3E}">
        <p14:creationId xmlns:p14="http://schemas.microsoft.com/office/powerpoint/2010/main" val="546323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8363-C83B-5F05-8823-1D394C331BEA}"/>
              </a:ext>
            </a:extLst>
          </p:cNvPr>
          <p:cNvSpPr>
            <a:spLocks noGrp="1"/>
          </p:cNvSpPr>
          <p:nvPr>
            <p:ph type="title"/>
          </p:nvPr>
        </p:nvSpPr>
        <p:spPr/>
        <p:txBody>
          <a:bodyPr/>
          <a:lstStyle/>
          <a:p>
            <a:r>
              <a:rPr lang="en-US" dirty="0"/>
              <a:t>What is a python package?</a:t>
            </a:r>
          </a:p>
        </p:txBody>
      </p:sp>
      <p:sp>
        <p:nvSpPr>
          <p:cNvPr id="3" name="Content Placeholder 2">
            <a:extLst>
              <a:ext uri="{FF2B5EF4-FFF2-40B4-BE49-F238E27FC236}">
                <a16:creationId xmlns:a16="http://schemas.microsoft.com/office/drawing/2014/main" id="{7DD038E2-87E0-5B2F-08A6-FD9B191DBA6E}"/>
              </a:ext>
            </a:extLst>
          </p:cNvPr>
          <p:cNvSpPr>
            <a:spLocks noGrp="1"/>
          </p:cNvSpPr>
          <p:nvPr>
            <p:ph idx="1"/>
          </p:nvPr>
        </p:nvSpPr>
        <p:spPr/>
        <p:txBody>
          <a:bodyPr/>
          <a:lstStyle/>
          <a:p>
            <a:pPr marL="0" indent="0">
              <a:buNone/>
            </a:pPr>
            <a:r>
              <a:rPr lang="en-US" dirty="0"/>
              <a:t>A </a:t>
            </a:r>
            <a:r>
              <a:rPr lang="en-US" b="1" dirty="0"/>
              <a:t>Python package </a:t>
            </a:r>
            <a:r>
              <a:rPr lang="en-US" dirty="0"/>
              <a:t>usually consists of </a:t>
            </a:r>
            <a:r>
              <a:rPr lang="en-US" b="1" dirty="0"/>
              <a:t>several</a:t>
            </a:r>
            <a:r>
              <a:rPr lang="en-US" dirty="0"/>
              <a:t> </a:t>
            </a:r>
            <a:r>
              <a:rPr lang="en-US" b="1" dirty="0"/>
              <a:t>modules</a:t>
            </a:r>
            <a:r>
              <a:rPr lang="en-US" dirty="0"/>
              <a:t>. Physically, a package is a folder containing modules and maybe other folders that themselves may contain more folders and modules. </a:t>
            </a:r>
          </a:p>
          <a:p>
            <a:pPr marL="0" indent="0">
              <a:buNone/>
            </a:pPr>
            <a:r>
              <a:rPr lang="en-US" dirty="0"/>
              <a:t>Conceptually, it’s a </a:t>
            </a:r>
            <a:r>
              <a:rPr lang="en-US" b="1" dirty="0"/>
              <a:t>namespace</a:t>
            </a:r>
            <a:r>
              <a:rPr lang="en-US" dirty="0"/>
              <a:t>. This simply means that a package’s modules are bound together by a package name, by which they may be referenced.</a:t>
            </a:r>
          </a:p>
        </p:txBody>
      </p:sp>
    </p:spTree>
    <p:extLst>
      <p:ext uri="{BB962C8B-B14F-4D97-AF65-F5344CB8AC3E}">
        <p14:creationId xmlns:p14="http://schemas.microsoft.com/office/powerpoint/2010/main" val="2968487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5304-C293-8046-9801-C06D4105DD7E}"/>
              </a:ext>
            </a:extLst>
          </p:cNvPr>
          <p:cNvSpPr>
            <a:spLocks noGrp="1"/>
          </p:cNvSpPr>
          <p:nvPr>
            <p:ph type="title"/>
          </p:nvPr>
        </p:nvSpPr>
        <p:spPr/>
        <p:txBody>
          <a:bodyPr/>
          <a:lstStyle/>
          <a:p>
            <a:r>
              <a:rPr lang="en-US" dirty="0"/>
              <a:t>__init__.py</a:t>
            </a:r>
          </a:p>
        </p:txBody>
      </p:sp>
      <p:sp>
        <p:nvSpPr>
          <p:cNvPr id="3" name="Content Placeholder 2">
            <a:extLst>
              <a:ext uri="{FF2B5EF4-FFF2-40B4-BE49-F238E27FC236}">
                <a16:creationId xmlns:a16="http://schemas.microsoft.com/office/drawing/2014/main" id="{08A22AA4-362F-23CC-47A5-1FE1EBC44400}"/>
              </a:ext>
            </a:extLst>
          </p:cNvPr>
          <p:cNvSpPr>
            <a:spLocks noGrp="1"/>
          </p:cNvSpPr>
          <p:nvPr>
            <p:ph idx="1"/>
          </p:nvPr>
        </p:nvSpPr>
        <p:spPr/>
        <p:txBody>
          <a:bodyPr/>
          <a:lstStyle/>
          <a:p>
            <a:pPr marL="0" indent="0">
              <a:buNone/>
            </a:pPr>
            <a:r>
              <a:rPr lang="en-US" dirty="0"/>
              <a:t>A package folder usually contains one file named </a:t>
            </a:r>
            <a:r>
              <a:rPr lang="en-US" b="1" dirty="0"/>
              <a:t>__init__.py </a:t>
            </a:r>
            <a:r>
              <a:rPr lang="en-US" dirty="0"/>
              <a:t>that basically tells Python: “Hey, this directory is a package!” The </a:t>
            </a:r>
            <a:r>
              <a:rPr lang="en-US" dirty="0" err="1"/>
              <a:t>init</a:t>
            </a:r>
            <a:r>
              <a:rPr lang="en-US" dirty="0"/>
              <a:t> file may be empty, or it may contain code to be executed upon package initialization.</a:t>
            </a:r>
          </a:p>
        </p:txBody>
      </p:sp>
    </p:spTree>
    <p:extLst>
      <p:ext uri="{BB962C8B-B14F-4D97-AF65-F5344CB8AC3E}">
        <p14:creationId xmlns:p14="http://schemas.microsoft.com/office/powerpoint/2010/main" val="936319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3834-6610-9E39-BEF3-FB517EE18C81}"/>
              </a:ext>
            </a:extLst>
          </p:cNvPr>
          <p:cNvSpPr>
            <a:spLocks noGrp="1"/>
          </p:cNvSpPr>
          <p:nvPr>
            <p:ph type="title"/>
          </p:nvPr>
        </p:nvSpPr>
        <p:spPr/>
        <p:txBody>
          <a:bodyPr/>
          <a:lstStyle/>
          <a:p>
            <a:r>
              <a:rPr lang="en-US" dirty="0"/>
              <a:t> WSGI &amp; ASGI</a:t>
            </a:r>
          </a:p>
        </p:txBody>
      </p:sp>
      <p:pic>
        <p:nvPicPr>
          <p:cNvPr id="3" name="Online Media 2" title="WSGI &amp; ASGI Simplified">
            <a:hlinkClick r:id="" action="ppaction://media"/>
            <a:extLst>
              <a:ext uri="{FF2B5EF4-FFF2-40B4-BE49-F238E27FC236}">
                <a16:creationId xmlns:a16="http://schemas.microsoft.com/office/drawing/2014/main" id="{534FA4AE-920A-26E0-BF1F-50B83BBC5DA3}"/>
              </a:ext>
            </a:extLst>
          </p:cNvPr>
          <p:cNvPicPr>
            <a:picLocks noRot="1" noChangeAspect="1"/>
          </p:cNvPicPr>
          <p:nvPr>
            <a:videoFile r:link="rId1"/>
          </p:nvPr>
        </p:nvPicPr>
        <p:blipFill>
          <a:blip r:embed="rId3"/>
          <a:stretch>
            <a:fillRect/>
          </a:stretch>
        </p:blipFill>
        <p:spPr>
          <a:xfrm>
            <a:off x="1769533" y="1603968"/>
            <a:ext cx="8652933" cy="4888907"/>
          </a:xfrm>
          <a:prstGeom prst="rect">
            <a:avLst/>
          </a:prstGeom>
        </p:spPr>
      </p:pic>
    </p:spTree>
    <p:extLst>
      <p:ext uri="{BB962C8B-B14F-4D97-AF65-F5344CB8AC3E}">
        <p14:creationId xmlns:p14="http://schemas.microsoft.com/office/powerpoint/2010/main" val="133756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E30BD2-4128-DFEB-9BBF-9ECED14EBF3D}"/>
              </a:ext>
            </a:extLst>
          </p:cNvPr>
          <p:cNvPicPr>
            <a:picLocks noChangeAspect="1"/>
          </p:cNvPicPr>
          <p:nvPr/>
        </p:nvPicPr>
        <p:blipFill rotWithShape="1">
          <a:blip r:embed="rId2"/>
          <a:srcRect l="19301" t="33827" r="20482" b="28395"/>
          <a:stretch/>
        </p:blipFill>
        <p:spPr>
          <a:xfrm>
            <a:off x="389471" y="931334"/>
            <a:ext cx="11655770" cy="4995332"/>
          </a:xfrm>
          <a:prstGeom prst="rect">
            <a:avLst/>
          </a:prstGeom>
        </p:spPr>
      </p:pic>
    </p:spTree>
    <p:extLst>
      <p:ext uri="{BB962C8B-B14F-4D97-AF65-F5344CB8AC3E}">
        <p14:creationId xmlns:p14="http://schemas.microsoft.com/office/powerpoint/2010/main" val="1897289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D52C1-0BF9-29FA-F69D-6EB4A286101D}"/>
              </a:ext>
            </a:extLst>
          </p:cNvPr>
          <p:cNvSpPr>
            <a:spLocks noGrp="1"/>
          </p:cNvSpPr>
          <p:nvPr>
            <p:ph type="title"/>
          </p:nvPr>
        </p:nvSpPr>
        <p:spPr>
          <a:xfrm>
            <a:off x="940481" y="938331"/>
            <a:ext cx="10515600" cy="1325563"/>
          </a:xfrm>
        </p:spPr>
        <p:txBody>
          <a:bodyPr/>
          <a:lstStyle/>
          <a:p>
            <a:r>
              <a:rPr lang="en-US" dirty="0"/>
              <a:t>Visit </a:t>
            </a:r>
            <a:r>
              <a:rPr lang="en-US" dirty="0">
                <a:hlinkClick r:id="rId2"/>
              </a:rPr>
              <a:t>http://127.0.0.1:8000</a:t>
            </a:r>
            <a:r>
              <a:rPr lang="en-US" dirty="0"/>
              <a:t> to make sure everything is running ok</a:t>
            </a:r>
          </a:p>
        </p:txBody>
      </p:sp>
      <p:pic>
        <p:nvPicPr>
          <p:cNvPr id="5" name="Content Placeholder 4">
            <a:extLst>
              <a:ext uri="{FF2B5EF4-FFF2-40B4-BE49-F238E27FC236}">
                <a16:creationId xmlns:a16="http://schemas.microsoft.com/office/drawing/2014/main" id="{FD8C454D-9FF3-CEEA-965D-A6913E70274D}"/>
              </a:ext>
            </a:extLst>
          </p:cNvPr>
          <p:cNvPicPr>
            <a:picLocks noGrp="1" noChangeAspect="1"/>
          </p:cNvPicPr>
          <p:nvPr>
            <p:ph idx="1"/>
          </p:nvPr>
        </p:nvPicPr>
        <p:blipFill rotWithShape="1">
          <a:blip r:embed="rId3"/>
          <a:srcRect b="35542"/>
          <a:stretch/>
        </p:blipFill>
        <p:spPr>
          <a:xfrm>
            <a:off x="547960" y="2920621"/>
            <a:ext cx="10617881" cy="2669977"/>
          </a:xfrm>
        </p:spPr>
      </p:pic>
    </p:spTree>
    <p:extLst>
      <p:ext uri="{BB962C8B-B14F-4D97-AF65-F5344CB8AC3E}">
        <p14:creationId xmlns:p14="http://schemas.microsoft.com/office/powerpoint/2010/main" val="1697054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11B69-2FFF-3519-E0A5-35EDA0DE44FB}"/>
              </a:ext>
            </a:extLst>
          </p:cNvPr>
          <p:cNvSpPr>
            <a:spLocks noGrp="1"/>
          </p:cNvSpPr>
          <p:nvPr>
            <p:ph idx="1"/>
          </p:nvPr>
        </p:nvSpPr>
        <p:spPr>
          <a:xfrm>
            <a:off x="584580" y="651917"/>
            <a:ext cx="10515600" cy="4351338"/>
          </a:xfrm>
        </p:spPr>
        <p:txBody>
          <a:bodyPr/>
          <a:lstStyle/>
          <a:p>
            <a:pPr marL="0" indent="0">
              <a:buNone/>
            </a:pPr>
            <a:r>
              <a:rPr lang="en-US" dirty="0"/>
              <a:t>To remove migration warnings:</a:t>
            </a:r>
          </a:p>
          <a:p>
            <a:pPr marL="0" indent="0">
              <a:buNone/>
            </a:pPr>
            <a:endParaRPr lang="en-US" dirty="0"/>
          </a:p>
          <a:p>
            <a:pPr marL="0" indent="0">
              <a:buNone/>
            </a:pPr>
            <a:r>
              <a:rPr lang="en-US" dirty="0"/>
              <a:t>Stop server (ctrl c)</a:t>
            </a:r>
          </a:p>
        </p:txBody>
      </p:sp>
      <p:pic>
        <p:nvPicPr>
          <p:cNvPr id="5" name="Picture 4">
            <a:extLst>
              <a:ext uri="{FF2B5EF4-FFF2-40B4-BE49-F238E27FC236}">
                <a16:creationId xmlns:a16="http://schemas.microsoft.com/office/drawing/2014/main" id="{95788398-3A03-2239-AE99-BC8D951F38A3}"/>
              </a:ext>
            </a:extLst>
          </p:cNvPr>
          <p:cNvPicPr>
            <a:picLocks noChangeAspect="1"/>
          </p:cNvPicPr>
          <p:nvPr/>
        </p:nvPicPr>
        <p:blipFill rotWithShape="1">
          <a:blip r:embed="rId2"/>
          <a:srcRect l="31183" t="26621" r="30868" b="62189"/>
          <a:stretch/>
        </p:blipFill>
        <p:spPr>
          <a:xfrm>
            <a:off x="584580" y="2280087"/>
            <a:ext cx="10545008" cy="1841536"/>
          </a:xfrm>
          <a:prstGeom prst="rect">
            <a:avLst/>
          </a:prstGeom>
        </p:spPr>
      </p:pic>
      <p:pic>
        <p:nvPicPr>
          <p:cNvPr id="7" name="Picture 6">
            <a:extLst>
              <a:ext uri="{FF2B5EF4-FFF2-40B4-BE49-F238E27FC236}">
                <a16:creationId xmlns:a16="http://schemas.microsoft.com/office/drawing/2014/main" id="{CD60500A-6767-09C9-44DF-05EE0E059F66}"/>
              </a:ext>
            </a:extLst>
          </p:cNvPr>
          <p:cNvPicPr>
            <a:picLocks noChangeAspect="1"/>
          </p:cNvPicPr>
          <p:nvPr/>
        </p:nvPicPr>
        <p:blipFill rotWithShape="1">
          <a:blip r:embed="rId2"/>
          <a:srcRect l="32714" t="73148" r="32165" b="18010"/>
          <a:stretch/>
        </p:blipFill>
        <p:spPr>
          <a:xfrm>
            <a:off x="584580" y="4259231"/>
            <a:ext cx="9996710" cy="1490562"/>
          </a:xfrm>
          <a:prstGeom prst="rect">
            <a:avLst/>
          </a:prstGeom>
        </p:spPr>
      </p:pic>
    </p:spTree>
    <p:extLst>
      <p:ext uri="{BB962C8B-B14F-4D97-AF65-F5344CB8AC3E}">
        <p14:creationId xmlns:p14="http://schemas.microsoft.com/office/powerpoint/2010/main" val="869091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1BC7-AAA4-4B0A-BF17-2A426338F5C3}"/>
              </a:ext>
            </a:extLst>
          </p:cNvPr>
          <p:cNvSpPr>
            <a:spLocks noGrp="1"/>
          </p:cNvSpPr>
          <p:nvPr>
            <p:ph type="title"/>
          </p:nvPr>
        </p:nvSpPr>
        <p:spPr/>
        <p:txBody>
          <a:bodyPr/>
          <a:lstStyle/>
          <a:p>
            <a:r>
              <a:rPr lang="en-US" dirty="0"/>
              <a:t>Create An App</a:t>
            </a:r>
          </a:p>
        </p:txBody>
      </p:sp>
      <p:sp>
        <p:nvSpPr>
          <p:cNvPr id="3" name="Content Placeholder 2">
            <a:extLst>
              <a:ext uri="{FF2B5EF4-FFF2-40B4-BE49-F238E27FC236}">
                <a16:creationId xmlns:a16="http://schemas.microsoft.com/office/drawing/2014/main" id="{7B7B5086-B7DE-4636-B9CB-E2B5194FB626}"/>
              </a:ext>
            </a:extLst>
          </p:cNvPr>
          <p:cNvSpPr>
            <a:spLocks noGrp="1"/>
          </p:cNvSpPr>
          <p:nvPr>
            <p:ph idx="1"/>
          </p:nvPr>
        </p:nvSpPr>
        <p:spPr/>
        <p:txBody>
          <a:bodyPr/>
          <a:lstStyle/>
          <a:p>
            <a:pPr marL="0" indent="0">
              <a:buNone/>
            </a:pPr>
            <a:r>
              <a:rPr lang="en-US" dirty="0"/>
              <a:t>Django uses the concept of </a:t>
            </a:r>
            <a:r>
              <a:rPr lang="en-US" b="1" dirty="0"/>
              <a:t>projects</a:t>
            </a:r>
            <a:r>
              <a:rPr lang="en-US" dirty="0"/>
              <a:t> and </a:t>
            </a:r>
            <a:r>
              <a:rPr lang="en-US" b="1" dirty="0"/>
              <a:t>apps</a:t>
            </a:r>
            <a:r>
              <a:rPr lang="en-US" dirty="0"/>
              <a:t> to keep code clean and readable. </a:t>
            </a:r>
          </a:p>
          <a:p>
            <a:pPr marL="0" indent="0">
              <a:buNone/>
            </a:pPr>
            <a:r>
              <a:rPr lang="en-US" dirty="0"/>
              <a:t>A single top-level Django project can contain </a:t>
            </a:r>
            <a:r>
              <a:rPr lang="en-US" b="1" dirty="0"/>
              <a:t>multiple apps</a:t>
            </a:r>
            <a:r>
              <a:rPr lang="en-US" dirty="0"/>
              <a:t>. Each app controls an </a:t>
            </a:r>
            <a:r>
              <a:rPr lang="en-US" b="1" dirty="0"/>
              <a:t>isolated piece of functionality</a:t>
            </a:r>
            <a:r>
              <a:rPr lang="en-US" dirty="0"/>
              <a:t>. For example, an e-commerce site might have one app for </a:t>
            </a:r>
            <a:r>
              <a:rPr lang="en-US" b="1" dirty="0"/>
              <a:t>user authentication</a:t>
            </a:r>
            <a:r>
              <a:rPr lang="en-US" dirty="0"/>
              <a:t>, another app for </a:t>
            </a:r>
            <a:r>
              <a:rPr lang="en-US" b="1" dirty="0"/>
              <a:t>payments</a:t>
            </a:r>
            <a:r>
              <a:rPr lang="en-US" dirty="0"/>
              <a:t>, and a third app to </a:t>
            </a:r>
            <a:r>
              <a:rPr lang="en-US" b="1" dirty="0"/>
              <a:t>power item listing details</a:t>
            </a:r>
            <a:r>
              <a:rPr lang="en-US" dirty="0"/>
              <a:t>. That’s three distinct apps that all live within one top-level project. How and when you split functionality into apps is somewhat subjective, but in general, each app should have a </a:t>
            </a:r>
            <a:r>
              <a:rPr lang="en-US" b="1" dirty="0"/>
              <a:t>clear function</a:t>
            </a:r>
            <a:r>
              <a:rPr lang="en-US" dirty="0"/>
              <a:t>. </a:t>
            </a:r>
            <a:endParaRPr lang="en-US" b="1" dirty="0"/>
          </a:p>
        </p:txBody>
      </p:sp>
    </p:spTree>
    <p:extLst>
      <p:ext uri="{BB962C8B-B14F-4D97-AF65-F5344CB8AC3E}">
        <p14:creationId xmlns:p14="http://schemas.microsoft.com/office/powerpoint/2010/main" val="662586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C2B64A-CE3F-5B46-E500-26D0055E16B4}"/>
              </a:ext>
            </a:extLst>
          </p:cNvPr>
          <p:cNvSpPr>
            <a:spLocks noGrp="1"/>
          </p:cNvSpPr>
          <p:nvPr>
            <p:ph idx="1"/>
          </p:nvPr>
        </p:nvSpPr>
        <p:spPr>
          <a:xfrm>
            <a:off x="965200" y="1253331"/>
            <a:ext cx="10515600" cy="4351338"/>
          </a:xfrm>
        </p:spPr>
        <p:txBody>
          <a:bodyPr>
            <a:normAutofit lnSpcReduction="10000"/>
          </a:bodyPr>
          <a:lstStyle/>
          <a:p>
            <a:pPr marL="0" indent="0">
              <a:buNone/>
            </a:pPr>
            <a:r>
              <a:rPr lang="en-US" b="1" dirty="0"/>
              <a:t>HTTP (Hypertext Transfer Protocol)</a:t>
            </a:r>
            <a:r>
              <a:rPr lang="en-US" dirty="0"/>
              <a:t> is the set of rules computers use to communicate with one another over the Internet to power websites.</a:t>
            </a:r>
          </a:p>
          <a:p>
            <a:pPr marL="0" indent="0">
              <a:buNone/>
            </a:pPr>
            <a:endParaRPr lang="en-US" dirty="0"/>
          </a:p>
          <a:p>
            <a:pPr marL="0" indent="0">
              <a:buNone/>
            </a:pPr>
            <a:r>
              <a:rPr lang="en-US" dirty="0"/>
              <a:t>A protocol, in computer science, a set of rules or procedures for transmitting data between electronic devices, such as computers. In order for computers to exchange information, there must be a preexisting agreement as to how the information will be structured and how each side will send and receive it. </a:t>
            </a:r>
          </a:p>
          <a:p>
            <a:pPr marL="0" indent="0">
              <a:buNone/>
            </a:pPr>
            <a:endParaRPr lang="en-US" dirty="0"/>
          </a:p>
          <a:p>
            <a:pPr marL="0" indent="0">
              <a:buNone/>
            </a:pPr>
            <a:r>
              <a:rPr lang="en-US" dirty="0"/>
              <a:t>The HTTP methods are POST, GET, PUT, HEAD, DELETE and PATCH. </a:t>
            </a:r>
          </a:p>
        </p:txBody>
      </p:sp>
    </p:spTree>
    <p:extLst>
      <p:ext uri="{BB962C8B-B14F-4D97-AF65-F5344CB8AC3E}">
        <p14:creationId xmlns:p14="http://schemas.microsoft.com/office/powerpoint/2010/main" val="1489401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104679-A9C8-4C55-90AE-29AD38B55912}"/>
              </a:ext>
            </a:extLst>
          </p:cNvPr>
          <p:cNvSpPr>
            <a:spLocks noGrp="1"/>
          </p:cNvSpPr>
          <p:nvPr>
            <p:ph idx="1"/>
          </p:nvPr>
        </p:nvSpPr>
        <p:spPr>
          <a:xfrm>
            <a:off x="838200" y="442762"/>
            <a:ext cx="10515600" cy="5734201"/>
          </a:xfrm>
        </p:spPr>
        <p:txBody>
          <a:bodyPr/>
          <a:lstStyle/>
          <a:p>
            <a:pPr marL="0" indent="0">
              <a:buNone/>
            </a:pPr>
            <a:r>
              <a:rPr lang="en-US" dirty="0"/>
              <a:t>Quit the server </a:t>
            </a:r>
            <a:r>
              <a:rPr lang="en-US" b="1" dirty="0" err="1"/>
              <a:t>Control+c</a:t>
            </a:r>
            <a:endParaRPr lang="en-US" b="1" dirty="0"/>
          </a:p>
          <a:p>
            <a:pPr marL="0" indent="0">
              <a:buNone/>
            </a:pPr>
            <a:endParaRPr lang="en-US" b="1" dirty="0"/>
          </a:p>
        </p:txBody>
      </p:sp>
      <p:pic>
        <p:nvPicPr>
          <p:cNvPr id="4" name="Picture 3">
            <a:extLst>
              <a:ext uri="{FF2B5EF4-FFF2-40B4-BE49-F238E27FC236}">
                <a16:creationId xmlns:a16="http://schemas.microsoft.com/office/drawing/2014/main" id="{5413A238-7D24-0D74-9728-8592F1E015A3}"/>
              </a:ext>
            </a:extLst>
          </p:cNvPr>
          <p:cNvPicPr>
            <a:picLocks noChangeAspect="1"/>
          </p:cNvPicPr>
          <p:nvPr/>
        </p:nvPicPr>
        <p:blipFill rotWithShape="1">
          <a:blip r:embed="rId2"/>
          <a:srcRect l="17392" t="50000" r="17669" b="9931"/>
          <a:stretch/>
        </p:blipFill>
        <p:spPr>
          <a:xfrm>
            <a:off x="1228299" y="942839"/>
            <a:ext cx="8479746" cy="5472399"/>
          </a:xfrm>
          <a:prstGeom prst="rect">
            <a:avLst/>
          </a:prstGeom>
        </p:spPr>
      </p:pic>
    </p:spTree>
    <p:extLst>
      <p:ext uri="{BB962C8B-B14F-4D97-AF65-F5344CB8AC3E}">
        <p14:creationId xmlns:p14="http://schemas.microsoft.com/office/powerpoint/2010/main" val="2456010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7E4F13-8098-4152-AF7C-2855BCCE641E}"/>
              </a:ext>
            </a:extLst>
          </p:cNvPr>
          <p:cNvSpPr>
            <a:spLocks noGrp="1"/>
          </p:cNvSpPr>
          <p:nvPr>
            <p:ph idx="1"/>
          </p:nvPr>
        </p:nvSpPr>
        <p:spPr>
          <a:xfrm>
            <a:off x="1030706" y="1253331"/>
            <a:ext cx="10515600" cy="4351338"/>
          </a:xfrm>
        </p:spPr>
        <p:txBody>
          <a:bodyPr>
            <a:normAutofit lnSpcReduction="10000"/>
          </a:bodyPr>
          <a:lstStyle/>
          <a:p>
            <a:pPr marL="0" indent="0">
              <a:buNone/>
            </a:pPr>
            <a:r>
              <a:rPr lang="en-US" dirty="0"/>
              <a:t>Let’s review what each new pages app file does: </a:t>
            </a:r>
          </a:p>
          <a:p>
            <a:r>
              <a:rPr lang="en-US" dirty="0"/>
              <a:t>admin.py is a configuration file for the built-in Django Admin app</a:t>
            </a:r>
          </a:p>
          <a:p>
            <a:r>
              <a:rPr lang="en-US" dirty="0"/>
              <a:t>apps.py is a configuration file for the app itself</a:t>
            </a:r>
          </a:p>
          <a:p>
            <a:r>
              <a:rPr lang="en-US" dirty="0"/>
              <a:t>migrations/ keeps track of any changes to our models.py file so our database and models.py stay in sync</a:t>
            </a:r>
          </a:p>
          <a:p>
            <a:r>
              <a:rPr lang="en-US" dirty="0"/>
              <a:t>models.py is where we define our database models which Django automatically translates into database tables</a:t>
            </a:r>
          </a:p>
          <a:p>
            <a:r>
              <a:rPr lang="en-US" dirty="0"/>
              <a:t>tests.py is for our app-specific tests</a:t>
            </a:r>
          </a:p>
          <a:p>
            <a:r>
              <a:rPr lang="en-US" dirty="0"/>
              <a:t>views.py is where we handle the request/response logic for our web app</a:t>
            </a:r>
          </a:p>
        </p:txBody>
      </p:sp>
    </p:spTree>
    <p:extLst>
      <p:ext uri="{BB962C8B-B14F-4D97-AF65-F5344CB8AC3E}">
        <p14:creationId xmlns:p14="http://schemas.microsoft.com/office/powerpoint/2010/main" val="2457579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D1A951-B90D-493A-8333-C4F4D1BC5F59}"/>
              </a:ext>
            </a:extLst>
          </p:cNvPr>
          <p:cNvSpPr>
            <a:spLocks noGrp="1"/>
          </p:cNvSpPr>
          <p:nvPr>
            <p:ph idx="1"/>
          </p:nvPr>
        </p:nvSpPr>
        <p:spPr>
          <a:xfrm>
            <a:off x="838200" y="866274"/>
            <a:ext cx="10515600" cy="5310689"/>
          </a:xfrm>
        </p:spPr>
        <p:txBody>
          <a:bodyPr/>
          <a:lstStyle/>
          <a:p>
            <a:pPr marL="0" indent="0">
              <a:buNone/>
            </a:pPr>
            <a:endParaRPr lang="en-US" dirty="0"/>
          </a:p>
          <a:p>
            <a:pPr marL="0" indent="0">
              <a:buNone/>
            </a:pPr>
            <a:r>
              <a:rPr lang="en-US" dirty="0"/>
              <a:t>Even though our new app exists within the Django project, Django doesn’t “know” about it until we explicitly add it. Open the </a:t>
            </a:r>
            <a:r>
              <a:rPr lang="en-US" b="1" dirty="0"/>
              <a:t>django_project/settings.py </a:t>
            </a:r>
            <a:r>
              <a:rPr lang="en-US" dirty="0"/>
              <a:t>file and scroll down to </a:t>
            </a:r>
            <a:r>
              <a:rPr lang="en-US" b="1" dirty="0"/>
              <a:t>INSTALLED_APPS </a:t>
            </a:r>
            <a:r>
              <a:rPr lang="en-US" dirty="0"/>
              <a:t>where you’ll see six built-in Django apps already there. </a:t>
            </a:r>
          </a:p>
          <a:p>
            <a:pPr marL="0" indent="0">
              <a:buNone/>
            </a:pPr>
            <a:endParaRPr lang="en-US" dirty="0"/>
          </a:p>
          <a:p>
            <a:pPr marL="0" indent="0">
              <a:buNone/>
            </a:pPr>
            <a:r>
              <a:rPr lang="en-US" dirty="0"/>
              <a:t>Add </a:t>
            </a:r>
            <a:r>
              <a:rPr lang="en-US" b="1" dirty="0"/>
              <a:t>pages </a:t>
            </a:r>
            <a:r>
              <a:rPr lang="en-US" dirty="0"/>
              <a:t>at the bottom.</a:t>
            </a:r>
          </a:p>
        </p:txBody>
      </p:sp>
    </p:spTree>
    <p:extLst>
      <p:ext uri="{BB962C8B-B14F-4D97-AF65-F5344CB8AC3E}">
        <p14:creationId xmlns:p14="http://schemas.microsoft.com/office/powerpoint/2010/main" val="2492881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D4FDB0-E20A-5E58-D757-FAAAFEA2C572}"/>
              </a:ext>
            </a:extLst>
          </p:cNvPr>
          <p:cNvPicPr>
            <a:picLocks noGrp="1" noChangeAspect="1"/>
          </p:cNvPicPr>
          <p:nvPr>
            <p:ph idx="1"/>
          </p:nvPr>
        </p:nvPicPr>
        <p:blipFill rotWithShape="1">
          <a:blip r:embed="rId2"/>
          <a:srcRect l="22350" t="29865" r="47240" b="37416"/>
          <a:stretch/>
        </p:blipFill>
        <p:spPr>
          <a:xfrm>
            <a:off x="1633959" y="555540"/>
            <a:ext cx="8924081" cy="5746919"/>
          </a:xfrm>
        </p:spPr>
      </p:pic>
    </p:spTree>
    <p:extLst>
      <p:ext uri="{BB962C8B-B14F-4D97-AF65-F5344CB8AC3E}">
        <p14:creationId xmlns:p14="http://schemas.microsoft.com/office/powerpoint/2010/main" val="2408880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2C50-7D2B-415D-A85B-36FD003E227A}"/>
              </a:ext>
            </a:extLst>
          </p:cNvPr>
          <p:cNvSpPr>
            <a:spLocks noGrp="1"/>
          </p:cNvSpPr>
          <p:nvPr>
            <p:ph type="title"/>
          </p:nvPr>
        </p:nvSpPr>
        <p:spPr/>
        <p:txBody>
          <a:bodyPr/>
          <a:lstStyle/>
          <a:p>
            <a:r>
              <a:rPr lang="en-US" dirty="0"/>
              <a:t>URLs, Views, Models, Templates</a:t>
            </a:r>
          </a:p>
        </p:txBody>
      </p:sp>
      <p:sp>
        <p:nvSpPr>
          <p:cNvPr id="3" name="Content Placeholder 2">
            <a:extLst>
              <a:ext uri="{FF2B5EF4-FFF2-40B4-BE49-F238E27FC236}">
                <a16:creationId xmlns:a16="http://schemas.microsoft.com/office/drawing/2014/main" id="{1661CDC9-A40D-4582-89DE-9FF569A77E48}"/>
              </a:ext>
            </a:extLst>
          </p:cNvPr>
          <p:cNvSpPr>
            <a:spLocks noGrp="1"/>
          </p:cNvSpPr>
          <p:nvPr>
            <p:ph idx="1"/>
          </p:nvPr>
        </p:nvSpPr>
        <p:spPr/>
        <p:txBody>
          <a:bodyPr/>
          <a:lstStyle/>
          <a:p>
            <a:pPr marL="0" indent="0">
              <a:buNone/>
            </a:pPr>
            <a:r>
              <a:rPr lang="en-US" dirty="0"/>
              <a:t>In Django, four separate files aligning with this MVT pattern are required to power one single dynamic (aka linked to a database) webpage: </a:t>
            </a:r>
          </a:p>
          <a:p>
            <a:r>
              <a:rPr lang="en-US" dirty="0"/>
              <a:t>models.py</a:t>
            </a:r>
          </a:p>
          <a:p>
            <a:r>
              <a:rPr lang="en-US" dirty="0"/>
              <a:t>views.py</a:t>
            </a:r>
          </a:p>
          <a:p>
            <a:r>
              <a:rPr lang="en-US" dirty="0"/>
              <a:t>template.html (any HTML file will do)</a:t>
            </a:r>
          </a:p>
          <a:p>
            <a:r>
              <a:rPr lang="en-US" dirty="0"/>
              <a:t>urls.py</a:t>
            </a:r>
          </a:p>
        </p:txBody>
      </p:sp>
    </p:spTree>
    <p:extLst>
      <p:ext uri="{BB962C8B-B14F-4D97-AF65-F5344CB8AC3E}">
        <p14:creationId xmlns:p14="http://schemas.microsoft.com/office/powerpoint/2010/main" val="2188658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EAB4F6-146A-40C4-962B-6BC43404F1EA}"/>
              </a:ext>
            </a:extLst>
          </p:cNvPr>
          <p:cNvSpPr>
            <a:spLocks noGrp="1"/>
          </p:cNvSpPr>
          <p:nvPr>
            <p:ph idx="1"/>
          </p:nvPr>
        </p:nvSpPr>
        <p:spPr>
          <a:xfrm>
            <a:off x="838200" y="1459865"/>
            <a:ext cx="10515600" cy="4351338"/>
          </a:xfrm>
        </p:spPr>
        <p:txBody>
          <a:bodyPr>
            <a:normAutofit/>
          </a:bodyPr>
          <a:lstStyle/>
          <a:p>
            <a:pPr marL="0" indent="0">
              <a:buNone/>
            </a:pPr>
            <a:r>
              <a:rPr lang="en-US" dirty="0"/>
              <a:t>However, to create a </a:t>
            </a:r>
            <a:r>
              <a:rPr lang="en-US" b="1" dirty="0"/>
              <a:t>static</a:t>
            </a:r>
            <a:r>
              <a:rPr lang="en-US" dirty="0"/>
              <a:t> webpage (not linked to a database) we can hardcode the data into a </a:t>
            </a:r>
            <a:r>
              <a:rPr lang="en-US" b="1" dirty="0"/>
              <a:t>view</a:t>
            </a:r>
            <a:r>
              <a:rPr lang="en-US" dirty="0"/>
              <a:t> so the </a:t>
            </a:r>
            <a:r>
              <a:rPr lang="en-US" b="1" dirty="0"/>
              <a:t>model</a:t>
            </a:r>
            <a:r>
              <a:rPr lang="en-US" dirty="0"/>
              <a:t> is not needed. </a:t>
            </a:r>
          </a:p>
          <a:p>
            <a:pPr marL="0" indent="0">
              <a:buNone/>
            </a:pPr>
            <a:endParaRPr lang="en-US" dirty="0"/>
          </a:p>
          <a:p>
            <a:pPr marL="0" indent="0">
              <a:buNone/>
            </a:pPr>
            <a:r>
              <a:rPr lang="en-US" dirty="0"/>
              <a:t>We’ll create a static page for our first website that outputs the text “Hello, World!” This page does not involve a database or even a template file. Instead, it is a good introduction to how views and URLs work within Django.</a:t>
            </a:r>
          </a:p>
        </p:txBody>
      </p:sp>
    </p:spTree>
    <p:extLst>
      <p:ext uri="{BB962C8B-B14F-4D97-AF65-F5344CB8AC3E}">
        <p14:creationId xmlns:p14="http://schemas.microsoft.com/office/powerpoint/2010/main" val="3887530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09F08-AD57-FD56-AC00-3866562E8EA6}"/>
              </a:ext>
            </a:extLst>
          </p:cNvPr>
          <p:cNvSpPr>
            <a:spLocks noGrp="1"/>
          </p:cNvSpPr>
          <p:nvPr>
            <p:ph idx="1"/>
          </p:nvPr>
        </p:nvSpPr>
        <p:spPr>
          <a:xfrm>
            <a:off x="838200" y="774700"/>
            <a:ext cx="10515600" cy="5402263"/>
          </a:xfrm>
        </p:spPr>
        <p:txBody>
          <a:bodyPr>
            <a:normAutofit lnSpcReduction="10000"/>
          </a:bodyPr>
          <a:lstStyle/>
          <a:p>
            <a:pPr marL="0" indent="0">
              <a:buNone/>
            </a:pPr>
            <a:r>
              <a:rPr lang="en-US" dirty="0"/>
              <a:t>A view is a Python function that accepts a Web request and returns a Web response. </a:t>
            </a:r>
          </a:p>
          <a:p>
            <a:pPr marL="0" indent="0">
              <a:buNone/>
            </a:pPr>
            <a:endParaRPr lang="en-US" dirty="0"/>
          </a:p>
          <a:p>
            <a:pPr marL="0" indent="0">
              <a:buNone/>
            </a:pPr>
            <a:r>
              <a:rPr lang="en-US" dirty="0"/>
              <a:t>The response can be the HTML contents of a Web page, a redirect, a 404 error, an image, or almost anything. </a:t>
            </a:r>
          </a:p>
          <a:p>
            <a:pPr marL="0" indent="0">
              <a:buNone/>
            </a:pPr>
            <a:endParaRPr lang="en-US" dirty="0"/>
          </a:p>
          <a:p>
            <a:pPr marL="0" indent="0">
              <a:buNone/>
            </a:pPr>
            <a:r>
              <a:rPr lang="en-US" dirty="0"/>
              <a:t>When a web page is requested, Django automatically creates a </a:t>
            </a:r>
            <a:r>
              <a:rPr lang="en-US" dirty="0" err="1"/>
              <a:t>HttpRequest</a:t>
            </a:r>
            <a:r>
              <a:rPr lang="en-US" dirty="0"/>
              <a:t> object that contains metadata about the request. </a:t>
            </a:r>
          </a:p>
          <a:p>
            <a:pPr marL="0" indent="0">
              <a:buNone/>
            </a:pPr>
            <a:endParaRPr lang="en-US" dirty="0"/>
          </a:p>
          <a:p>
            <a:pPr marL="0" indent="0">
              <a:buNone/>
            </a:pPr>
            <a:r>
              <a:rPr lang="en-US" dirty="0"/>
              <a:t>Then Django loads the appropriate view, passing </a:t>
            </a:r>
            <a:r>
              <a:rPr lang="en-US" dirty="0" err="1"/>
              <a:t>HttpRequest</a:t>
            </a:r>
            <a:r>
              <a:rPr lang="en-US" dirty="0"/>
              <a:t> as the first parameter to the view function. The view is ultimately responsible for returning an </a:t>
            </a:r>
            <a:r>
              <a:rPr lang="en-US" dirty="0" err="1"/>
              <a:t>HttpResponse</a:t>
            </a:r>
            <a:r>
              <a:rPr lang="en-US" dirty="0"/>
              <a:t> object</a:t>
            </a:r>
          </a:p>
        </p:txBody>
      </p:sp>
    </p:spTree>
    <p:extLst>
      <p:ext uri="{BB962C8B-B14F-4D97-AF65-F5344CB8AC3E}">
        <p14:creationId xmlns:p14="http://schemas.microsoft.com/office/powerpoint/2010/main" val="392528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4CA69A-163B-685F-685C-A7FC2D31A434}"/>
              </a:ext>
            </a:extLst>
          </p:cNvPr>
          <p:cNvPicPr>
            <a:picLocks noGrp="1" noChangeAspect="1"/>
          </p:cNvPicPr>
          <p:nvPr>
            <p:ph idx="1"/>
          </p:nvPr>
        </p:nvPicPr>
        <p:blipFill rotWithShape="1">
          <a:blip r:embed="rId2"/>
          <a:srcRect l="15994" t="51169" r="18071" b="38153"/>
          <a:stretch/>
        </p:blipFill>
        <p:spPr>
          <a:xfrm>
            <a:off x="221185" y="3657600"/>
            <a:ext cx="11200081" cy="1897038"/>
          </a:xfrm>
        </p:spPr>
      </p:pic>
      <p:pic>
        <p:nvPicPr>
          <p:cNvPr id="3" name="Picture 2">
            <a:extLst>
              <a:ext uri="{FF2B5EF4-FFF2-40B4-BE49-F238E27FC236}">
                <a16:creationId xmlns:a16="http://schemas.microsoft.com/office/drawing/2014/main" id="{3BBDC494-4953-EE08-7A57-B9B9464BBD59}"/>
              </a:ext>
            </a:extLst>
          </p:cNvPr>
          <p:cNvPicPr>
            <a:picLocks noChangeAspect="1"/>
          </p:cNvPicPr>
          <p:nvPr/>
        </p:nvPicPr>
        <p:blipFill rotWithShape="1">
          <a:blip r:embed="rId3"/>
          <a:srcRect l="19549" t="48498" r="41851" b="30550"/>
          <a:stretch/>
        </p:blipFill>
        <p:spPr>
          <a:xfrm>
            <a:off x="1902368" y="813916"/>
            <a:ext cx="7211487" cy="2644213"/>
          </a:xfrm>
          <a:prstGeom prst="rect">
            <a:avLst/>
          </a:prstGeom>
        </p:spPr>
      </p:pic>
    </p:spTree>
    <p:extLst>
      <p:ext uri="{BB962C8B-B14F-4D97-AF65-F5344CB8AC3E}">
        <p14:creationId xmlns:p14="http://schemas.microsoft.com/office/powerpoint/2010/main" val="2678732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3F7B9E-3590-441A-896B-71F3C02A1EA5}"/>
              </a:ext>
            </a:extLst>
          </p:cNvPr>
          <p:cNvSpPr>
            <a:spLocks noGrp="1"/>
          </p:cNvSpPr>
          <p:nvPr>
            <p:ph idx="1"/>
          </p:nvPr>
        </p:nvSpPr>
        <p:spPr/>
        <p:txBody>
          <a:bodyPr/>
          <a:lstStyle/>
          <a:p>
            <a:pPr marL="0" indent="0">
              <a:buNone/>
            </a:pPr>
            <a:r>
              <a:rPr lang="en-US" dirty="0"/>
              <a:t>There are two types of views in Django: </a:t>
            </a:r>
            <a:r>
              <a:rPr lang="en-US" b="1" dirty="0"/>
              <a:t>function-based views </a:t>
            </a:r>
            <a:r>
              <a:rPr lang="en-US" dirty="0"/>
              <a:t>(FBVs) and </a:t>
            </a:r>
            <a:r>
              <a:rPr lang="en-US" b="1" dirty="0"/>
              <a:t>class-based views </a:t>
            </a:r>
            <a:r>
              <a:rPr lang="en-US" dirty="0"/>
              <a:t>(CBVs). Our code in this example is a function-based view: it is relatively simple to implement and explicit. </a:t>
            </a:r>
          </a:p>
          <a:p>
            <a:pPr marL="0" indent="0">
              <a:buNone/>
            </a:pPr>
            <a:endParaRPr lang="en-US" dirty="0"/>
          </a:p>
          <a:p>
            <a:pPr marL="0" indent="0">
              <a:buNone/>
            </a:pPr>
            <a:r>
              <a:rPr lang="en-US" dirty="0"/>
              <a:t>Django originally started with only FBVs but over time added CBVs which allow for much greater code reusability, keeps things DRY (Don’t-Repeat-Yourself), and can be extended via </a:t>
            </a:r>
            <a:r>
              <a:rPr lang="en-US" dirty="0" err="1"/>
              <a:t>mixins</a:t>
            </a:r>
            <a:r>
              <a:rPr lang="en-US" dirty="0"/>
              <a:t>. The additional abstraction of CBVs makes them quite powerful and concise, however it also makes them harder to read for Django newcomers.</a:t>
            </a:r>
          </a:p>
        </p:txBody>
      </p:sp>
    </p:spTree>
    <p:extLst>
      <p:ext uri="{BB962C8B-B14F-4D97-AF65-F5344CB8AC3E}">
        <p14:creationId xmlns:p14="http://schemas.microsoft.com/office/powerpoint/2010/main" val="1326910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310D0-6940-F024-A0D3-C9A770F0907E}"/>
              </a:ext>
            </a:extLst>
          </p:cNvPr>
          <p:cNvPicPr>
            <a:picLocks noChangeAspect="1"/>
          </p:cNvPicPr>
          <p:nvPr/>
        </p:nvPicPr>
        <p:blipFill rotWithShape="1">
          <a:blip r:embed="rId2"/>
          <a:srcRect l="20144" t="19260" r="44663" b="53827"/>
          <a:stretch/>
        </p:blipFill>
        <p:spPr>
          <a:xfrm>
            <a:off x="1161486" y="879892"/>
            <a:ext cx="9869028" cy="5098216"/>
          </a:xfrm>
          <a:prstGeom prst="rect">
            <a:avLst/>
          </a:prstGeom>
        </p:spPr>
      </p:pic>
    </p:spTree>
    <p:extLst>
      <p:ext uri="{BB962C8B-B14F-4D97-AF65-F5344CB8AC3E}">
        <p14:creationId xmlns:p14="http://schemas.microsoft.com/office/powerpoint/2010/main" val="1768399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266D85-68C6-2186-7441-D56DCDE8BCA6}"/>
              </a:ext>
            </a:extLst>
          </p:cNvPr>
          <p:cNvPicPr>
            <a:picLocks noGrp="1" noChangeAspect="1"/>
          </p:cNvPicPr>
          <p:nvPr>
            <p:ph idx="1"/>
          </p:nvPr>
        </p:nvPicPr>
        <p:blipFill rotWithShape="1">
          <a:blip r:embed="rId2"/>
          <a:srcRect l="12518" t="27703" r="32939" b="54767"/>
          <a:stretch/>
        </p:blipFill>
        <p:spPr>
          <a:xfrm>
            <a:off x="989879" y="1049867"/>
            <a:ext cx="11143821" cy="2379133"/>
          </a:xfrm>
        </p:spPr>
      </p:pic>
    </p:spTree>
    <p:extLst>
      <p:ext uri="{BB962C8B-B14F-4D97-AF65-F5344CB8AC3E}">
        <p14:creationId xmlns:p14="http://schemas.microsoft.com/office/powerpoint/2010/main" val="719136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209DDC-479F-8E5F-0B08-FB9AD1A164DF}"/>
              </a:ext>
            </a:extLst>
          </p:cNvPr>
          <p:cNvPicPr>
            <a:picLocks noGrp="1" noChangeAspect="1"/>
          </p:cNvPicPr>
          <p:nvPr>
            <p:ph idx="1"/>
          </p:nvPr>
        </p:nvPicPr>
        <p:blipFill rotWithShape="1">
          <a:blip r:embed="rId2"/>
          <a:srcRect l="19507" t="46771" r="19507" b="12757"/>
          <a:stretch/>
        </p:blipFill>
        <p:spPr>
          <a:xfrm>
            <a:off x="626537" y="1083733"/>
            <a:ext cx="10803464" cy="4842935"/>
          </a:xfrm>
        </p:spPr>
      </p:pic>
    </p:spTree>
    <p:extLst>
      <p:ext uri="{BB962C8B-B14F-4D97-AF65-F5344CB8AC3E}">
        <p14:creationId xmlns:p14="http://schemas.microsoft.com/office/powerpoint/2010/main" val="3052894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135D171-289E-378A-C672-96C12719091D}"/>
              </a:ext>
            </a:extLst>
          </p:cNvPr>
          <p:cNvPicPr>
            <a:picLocks noGrp="1" noChangeAspect="1"/>
          </p:cNvPicPr>
          <p:nvPr>
            <p:ph idx="1"/>
          </p:nvPr>
        </p:nvPicPr>
        <p:blipFill rotWithShape="1">
          <a:blip r:embed="rId2"/>
          <a:srcRect l="13369" t="28928" r="18071" b="41589"/>
          <a:stretch/>
        </p:blipFill>
        <p:spPr>
          <a:xfrm>
            <a:off x="224346" y="788158"/>
            <a:ext cx="11743308" cy="5281684"/>
          </a:xfrm>
        </p:spPr>
      </p:pic>
    </p:spTree>
    <p:extLst>
      <p:ext uri="{BB962C8B-B14F-4D97-AF65-F5344CB8AC3E}">
        <p14:creationId xmlns:p14="http://schemas.microsoft.com/office/powerpoint/2010/main" val="1527895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36EF2A-57A4-3081-3A81-8B914A651889}"/>
              </a:ext>
            </a:extLst>
          </p:cNvPr>
          <p:cNvPicPr>
            <a:picLocks noGrp="1" noChangeAspect="1"/>
          </p:cNvPicPr>
          <p:nvPr>
            <p:ph idx="1"/>
          </p:nvPr>
        </p:nvPicPr>
        <p:blipFill rotWithShape="1">
          <a:blip r:embed="rId2"/>
          <a:srcRect l="20032" t="57668" r="18718" b="16648"/>
          <a:stretch/>
        </p:blipFill>
        <p:spPr>
          <a:xfrm>
            <a:off x="321734" y="1497473"/>
            <a:ext cx="11870266" cy="3362393"/>
          </a:xfrm>
        </p:spPr>
      </p:pic>
    </p:spTree>
    <p:extLst>
      <p:ext uri="{BB962C8B-B14F-4D97-AF65-F5344CB8AC3E}">
        <p14:creationId xmlns:p14="http://schemas.microsoft.com/office/powerpoint/2010/main" val="3134083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BE0282-503D-4FAD-ED56-0794D933E4B4}"/>
              </a:ext>
            </a:extLst>
          </p:cNvPr>
          <p:cNvPicPr>
            <a:picLocks noGrp="1" noChangeAspect="1"/>
          </p:cNvPicPr>
          <p:nvPr>
            <p:ph idx="1"/>
          </p:nvPr>
        </p:nvPicPr>
        <p:blipFill rotWithShape="1">
          <a:blip r:embed="rId2"/>
          <a:srcRect l="16267" t="32065" r="19510" b="54448"/>
          <a:stretch/>
        </p:blipFill>
        <p:spPr>
          <a:xfrm>
            <a:off x="491319" y="2144403"/>
            <a:ext cx="11177517" cy="2454893"/>
          </a:xfrm>
        </p:spPr>
      </p:pic>
    </p:spTree>
    <p:extLst>
      <p:ext uri="{BB962C8B-B14F-4D97-AF65-F5344CB8AC3E}">
        <p14:creationId xmlns:p14="http://schemas.microsoft.com/office/powerpoint/2010/main" val="1777104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734D25-B3E0-7C95-C075-921201EACFBB}"/>
              </a:ext>
            </a:extLst>
          </p:cNvPr>
          <p:cNvPicPr>
            <a:picLocks noGrp="1" noChangeAspect="1"/>
          </p:cNvPicPr>
          <p:nvPr>
            <p:ph idx="1"/>
          </p:nvPr>
        </p:nvPicPr>
        <p:blipFill rotWithShape="1">
          <a:blip r:embed="rId2"/>
          <a:srcRect l="17667" t="40934" r="20032" b="30269"/>
          <a:stretch/>
        </p:blipFill>
        <p:spPr>
          <a:xfrm>
            <a:off x="848959" y="1777999"/>
            <a:ext cx="9327974" cy="2912535"/>
          </a:xfrm>
        </p:spPr>
      </p:pic>
    </p:spTree>
    <p:extLst>
      <p:ext uri="{BB962C8B-B14F-4D97-AF65-F5344CB8AC3E}">
        <p14:creationId xmlns:p14="http://schemas.microsoft.com/office/powerpoint/2010/main" val="352847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2435-D8DE-DCE0-E99A-B4D3CC0BCF98}"/>
              </a:ext>
            </a:extLst>
          </p:cNvPr>
          <p:cNvSpPr>
            <a:spLocks noGrp="1"/>
          </p:cNvSpPr>
          <p:nvPr>
            <p:ph type="title"/>
          </p:nvPr>
        </p:nvSpPr>
        <p:spPr/>
        <p:txBody>
          <a:bodyPr/>
          <a:lstStyle/>
          <a:p>
            <a:r>
              <a:rPr lang="en-US" dirty="0"/>
              <a:t>Git</a:t>
            </a:r>
          </a:p>
        </p:txBody>
      </p:sp>
      <p:pic>
        <p:nvPicPr>
          <p:cNvPr id="5" name="Content Placeholder 4">
            <a:extLst>
              <a:ext uri="{FF2B5EF4-FFF2-40B4-BE49-F238E27FC236}">
                <a16:creationId xmlns:a16="http://schemas.microsoft.com/office/drawing/2014/main" id="{2A2D84A5-39B3-0AA3-17B1-BD0D836A1EEC}"/>
              </a:ext>
            </a:extLst>
          </p:cNvPr>
          <p:cNvPicPr>
            <a:picLocks noGrp="1" noChangeAspect="1"/>
          </p:cNvPicPr>
          <p:nvPr>
            <p:ph idx="1"/>
          </p:nvPr>
        </p:nvPicPr>
        <p:blipFill rotWithShape="1">
          <a:blip r:embed="rId2"/>
          <a:srcRect l="28576" t="16069" r="28020" b="66053"/>
          <a:stretch/>
        </p:blipFill>
        <p:spPr>
          <a:xfrm>
            <a:off x="985278" y="2349144"/>
            <a:ext cx="10956514" cy="3002508"/>
          </a:xfrm>
        </p:spPr>
      </p:pic>
    </p:spTree>
    <p:extLst>
      <p:ext uri="{BB962C8B-B14F-4D97-AF65-F5344CB8AC3E}">
        <p14:creationId xmlns:p14="http://schemas.microsoft.com/office/powerpoint/2010/main" val="3607358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1994DE-4305-D419-1644-FCADBC95D90E}"/>
              </a:ext>
            </a:extLst>
          </p:cNvPr>
          <p:cNvPicPr>
            <a:picLocks noGrp="1" noChangeAspect="1"/>
          </p:cNvPicPr>
          <p:nvPr>
            <p:ph idx="1"/>
          </p:nvPr>
        </p:nvPicPr>
        <p:blipFill rotWithShape="1">
          <a:blip r:embed="rId2"/>
          <a:srcRect l="27533" t="31751" r="27811" b="31239"/>
          <a:stretch/>
        </p:blipFill>
        <p:spPr>
          <a:xfrm>
            <a:off x="634509" y="382137"/>
            <a:ext cx="10543930" cy="5813945"/>
          </a:xfrm>
        </p:spPr>
      </p:pic>
    </p:spTree>
    <p:extLst>
      <p:ext uri="{BB962C8B-B14F-4D97-AF65-F5344CB8AC3E}">
        <p14:creationId xmlns:p14="http://schemas.microsoft.com/office/powerpoint/2010/main" val="2402459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54A339-675D-3C8C-721C-912E80A031EE}"/>
              </a:ext>
            </a:extLst>
          </p:cNvPr>
          <p:cNvSpPr>
            <a:spLocks noGrp="1"/>
          </p:cNvSpPr>
          <p:nvPr>
            <p:ph idx="1"/>
          </p:nvPr>
        </p:nvSpPr>
        <p:spPr>
          <a:xfrm>
            <a:off x="838200" y="1110343"/>
            <a:ext cx="10515600" cy="5066620"/>
          </a:xfrm>
        </p:spPr>
        <p:txBody>
          <a:bodyPr/>
          <a:lstStyle/>
          <a:p>
            <a:pPr marL="0" indent="0">
              <a:buNone/>
            </a:pPr>
            <a:r>
              <a:rPr lang="en-US" dirty="0"/>
              <a:t>Note that our </a:t>
            </a:r>
            <a:r>
              <a:rPr lang="en-US" b="1" dirty="0"/>
              <a:t>virtual environment .</a:t>
            </a:r>
            <a:r>
              <a:rPr lang="en-US" b="1" dirty="0" err="1"/>
              <a:t>venv</a:t>
            </a:r>
            <a:r>
              <a:rPr lang="en-US" b="1" dirty="0"/>
              <a:t> </a:t>
            </a:r>
            <a:r>
              <a:rPr lang="en-US" dirty="0"/>
              <a:t>is included which is not a best practice. It should be kept out of </a:t>
            </a:r>
            <a:r>
              <a:rPr lang="en-US" b="1" dirty="0"/>
              <a:t>Git source control </a:t>
            </a:r>
            <a:r>
              <a:rPr lang="en-US" dirty="0"/>
              <a:t>since secret </a:t>
            </a:r>
            <a:r>
              <a:rPr lang="en-US" b="1" dirty="0"/>
              <a:t>information such as API keys </a:t>
            </a:r>
            <a:r>
              <a:rPr lang="en-US" dirty="0"/>
              <a:t>and the like are often included in it. The solution is to create a new file called </a:t>
            </a:r>
            <a:r>
              <a:rPr lang="en-US" b="1" dirty="0"/>
              <a:t>.</a:t>
            </a:r>
            <a:r>
              <a:rPr lang="en-US" b="1" dirty="0" err="1"/>
              <a:t>gitignore</a:t>
            </a:r>
            <a:r>
              <a:rPr lang="en-US" b="1" dirty="0"/>
              <a:t> </a:t>
            </a:r>
            <a:r>
              <a:rPr lang="en-US" dirty="0"/>
              <a:t>which tells Git what to ignore. </a:t>
            </a:r>
          </a:p>
          <a:p>
            <a:pPr marL="0" indent="0">
              <a:buNone/>
            </a:pPr>
            <a:endParaRPr lang="en-US" dirty="0"/>
          </a:p>
          <a:p>
            <a:pPr marL="0" indent="0">
              <a:buNone/>
            </a:pPr>
            <a:r>
              <a:rPr lang="en-US" dirty="0"/>
              <a:t>The period at the beginning indicates this is a “</a:t>
            </a:r>
            <a:r>
              <a:rPr lang="en-US" b="1" dirty="0"/>
              <a:t>hidden</a:t>
            </a:r>
            <a:r>
              <a:rPr lang="en-US" dirty="0"/>
              <a:t>” file. The file still exists but it is a way to communicate to developers that the contents are probably meant for configuration and not source control. In this new file, add a single line for .</a:t>
            </a:r>
            <a:r>
              <a:rPr lang="en-US" dirty="0" err="1"/>
              <a:t>venv</a:t>
            </a:r>
            <a:endParaRPr lang="en-US" dirty="0"/>
          </a:p>
        </p:txBody>
      </p:sp>
    </p:spTree>
    <p:extLst>
      <p:ext uri="{BB962C8B-B14F-4D97-AF65-F5344CB8AC3E}">
        <p14:creationId xmlns:p14="http://schemas.microsoft.com/office/powerpoint/2010/main" val="1959696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4B845C-C9A4-0930-7071-F533094D22F5}"/>
              </a:ext>
            </a:extLst>
          </p:cNvPr>
          <p:cNvPicPr>
            <a:picLocks noGrp="1" noChangeAspect="1"/>
          </p:cNvPicPr>
          <p:nvPr>
            <p:ph idx="1"/>
          </p:nvPr>
        </p:nvPicPr>
        <p:blipFill rotWithShape="1">
          <a:blip r:embed="rId2"/>
          <a:srcRect l="28994" t="71271" r="30316" b="15556"/>
          <a:stretch/>
        </p:blipFill>
        <p:spPr>
          <a:xfrm>
            <a:off x="1264381" y="2292823"/>
            <a:ext cx="8807667" cy="1897039"/>
          </a:xfrm>
        </p:spPr>
      </p:pic>
    </p:spTree>
    <p:extLst>
      <p:ext uri="{BB962C8B-B14F-4D97-AF65-F5344CB8AC3E}">
        <p14:creationId xmlns:p14="http://schemas.microsoft.com/office/powerpoint/2010/main" val="2640734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38CFBC-1251-2E2E-9092-A1F8FBCBD8B2}"/>
              </a:ext>
            </a:extLst>
          </p:cNvPr>
          <p:cNvPicPr>
            <a:picLocks noChangeAspect="1"/>
          </p:cNvPicPr>
          <p:nvPr/>
        </p:nvPicPr>
        <p:blipFill rotWithShape="1">
          <a:blip r:embed="rId2"/>
          <a:srcRect l="32061" t="50000" r="33179" b="31458"/>
          <a:stretch/>
        </p:blipFill>
        <p:spPr>
          <a:xfrm>
            <a:off x="442917" y="1643062"/>
            <a:ext cx="11101383" cy="3814763"/>
          </a:xfrm>
          <a:prstGeom prst="rect">
            <a:avLst/>
          </a:prstGeom>
        </p:spPr>
      </p:pic>
    </p:spTree>
    <p:extLst>
      <p:ext uri="{BB962C8B-B14F-4D97-AF65-F5344CB8AC3E}">
        <p14:creationId xmlns:p14="http://schemas.microsoft.com/office/powerpoint/2010/main" val="1000366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E61E61-6E6F-BA07-06B9-7E2C200EA466}"/>
              </a:ext>
            </a:extLst>
          </p:cNvPr>
          <p:cNvPicPr>
            <a:picLocks noGrp="1" noChangeAspect="1"/>
          </p:cNvPicPr>
          <p:nvPr>
            <p:ph idx="1"/>
          </p:nvPr>
        </p:nvPicPr>
        <p:blipFill rotWithShape="1">
          <a:blip r:embed="rId2"/>
          <a:srcRect l="13035" t="43658" r="33456" b="3417"/>
          <a:stretch/>
        </p:blipFill>
        <p:spPr>
          <a:xfrm>
            <a:off x="1600200" y="475237"/>
            <a:ext cx="8991599" cy="5907526"/>
          </a:xfrm>
        </p:spPr>
      </p:pic>
    </p:spTree>
    <p:extLst>
      <p:ext uri="{BB962C8B-B14F-4D97-AF65-F5344CB8AC3E}">
        <p14:creationId xmlns:p14="http://schemas.microsoft.com/office/powerpoint/2010/main" val="291747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C5687-44B5-CFA6-22D2-30038018F828}"/>
              </a:ext>
            </a:extLst>
          </p:cNvPr>
          <p:cNvPicPr>
            <a:picLocks noChangeAspect="1"/>
          </p:cNvPicPr>
          <p:nvPr/>
        </p:nvPicPr>
        <p:blipFill rotWithShape="1">
          <a:blip r:embed="rId2"/>
          <a:srcRect l="22455" t="13502" r="25621" b="36709"/>
          <a:stretch/>
        </p:blipFill>
        <p:spPr>
          <a:xfrm>
            <a:off x="1127375" y="532436"/>
            <a:ext cx="10389435" cy="5962808"/>
          </a:xfrm>
          <a:prstGeom prst="rect">
            <a:avLst/>
          </a:prstGeom>
        </p:spPr>
      </p:pic>
    </p:spTree>
    <p:extLst>
      <p:ext uri="{BB962C8B-B14F-4D97-AF65-F5344CB8AC3E}">
        <p14:creationId xmlns:p14="http://schemas.microsoft.com/office/powerpoint/2010/main" val="35851223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60E92F6-038E-F138-5E7C-EBE1A4FF9E09}"/>
              </a:ext>
            </a:extLst>
          </p:cNvPr>
          <p:cNvSpPr>
            <a:spLocks noGrp="1"/>
          </p:cNvSpPr>
          <p:nvPr>
            <p:ph idx="1"/>
          </p:nvPr>
        </p:nvSpPr>
        <p:spPr>
          <a:xfrm>
            <a:off x="838200" y="1825625"/>
            <a:ext cx="10515600" cy="1357842"/>
          </a:xfrm>
        </p:spPr>
        <p:txBody>
          <a:bodyPr/>
          <a:lstStyle/>
          <a:p>
            <a:pPr marL="0" indent="0">
              <a:buNone/>
            </a:pPr>
            <a:r>
              <a:rPr lang="en-US" dirty="0"/>
              <a:t>We next want to add all recent changes by using the command add -A and then commit the changes along with a message (-m) describing what has changed.</a:t>
            </a:r>
          </a:p>
        </p:txBody>
      </p:sp>
      <p:pic>
        <p:nvPicPr>
          <p:cNvPr id="9" name="Picture 8">
            <a:extLst>
              <a:ext uri="{FF2B5EF4-FFF2-40B4-BE49-F238E27FC236}">
                <a16:creationId xmlns:a16="http://schemas.microsoft.com/office/drawing/2014/main" id="{82FB5779-0B0D-48FE-D9FB-FFAF20F0AA49}"/>
              </a:ext>
            </a:extLst>
          </p:cNvPr>
          <p:cNvPicPr>
            <a:picLocks noChangeAspect="1"/>
          </p:cNvPicPr>
          <p:nvPr/>
        </p:nvPicPr>
        <p:blipFill rotWithShape="1">
          <a:blip r:embed="rId2"/>
          <a:srcRect l="31867" t="58107" r="50433" b="33168"/>
          <a:stretch/>
        </p:blipFill>
        <p:spPr>
          <a:xfrm>
            <a:off x="1301526" y="3183467"/>
            <a:ext cx="8327896" cy="2644299"/>
          </a:xfrm>
          <a:prstGeom prst="rect">
            <a:avLst/>
          </a:prstGeom>
        </p:spPr>
      </p:pic>
    </p:spTree>
    <p:extLst>
      <p:ext uri="{BB962C8B-B14F-4D97-AF65-F5344CB8AC3E}">
        <p14:creationId xmlns:p14="http://schemas.microsoft.com/office/powerpoint/2010/main" val="1201811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3733-003B-17F5-577E-C69399193684}"/>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0ABAE5AC-8B52-F4D7-7F99-6BC71993A582}"/>
              </a:ext>
            </a:extLst>
          </p:cNvPr>
          <p:cNvSpPr>
            <a:spLocks noGrp="1"/>
          </p:cNvSpPr>
          <p:nvPr>
            <p:ph idx="1"/>
          </p:nvPr>
        </p:nvSpPr>
        <p:spPr/>
        <p:txBody>
          <a:bodyPr/>
          <a:lstStyle/>
          <a:p>
            <a:pPr marL="0" indent="0">
              <a:buNone/>
            </a:pPr>
            <a:r>
              <a:rPr lang="en-US" dirty="0"/>
              <a:t>It’s a good habit to create a </a:t>
            </a:r>
            <a:r>
              <a:rPr lang="en-US" b="1" dirty="0"/>
              <a:t>remote repository </a:t>
            </a:r>
            <a:r>
              <a:rPr lang="en-US" dirty="0"/>
              <a:t>of your code for each project. This way you have a backup in case anything happens to your computer and more importantly, it allows for collaboration with other software developers</a:t>
            </a:r>
          </a:p>
        </p:txBody>
      </p:sp>
    </p:spTree>
    <p:extLst>
      <p:ext uri="{BB962C8B-B14F-4D97-AF65-F5344CB8AC3E}">
        <p14:creationId xmlns:p14="http://schemas.microsoft.com/office/powerpoint/2010/main" val="2721278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A966C1-69C7-43C7-D073-A0CCAA4519FD}"/>
              </a:ext>
            </a:extLst>
          </p:cNvPr>
          <p:cNvSpPr>
            <a:spLocks noGrp="1"/>
          </p:cNvSpPr>
          <p:nvPr>
            <p:ph idx="1"/>
          </p:nvPr>
        </p:nvSpPr>
        <p:spPr/>
        <p:txBody>
          <a:bodyPr/>
          <a:lstStyle/>
          <a:p>
            <a:pPr marL="0" indent="0">
              <a:buNone/>
            </a:pPr>
            <a:r>
              <a:rPr lang="en-US" dirty="0"/>
              <a:t>We will use GitHub this semester.</a:t>
            </a:r>
          </a:p>
          <a:p>
            <a:pPr marL="0" indent="0">
              <a:buNone/>
            </a:pPr>
            <a:r>
              <a:rPr lang="en-US" dirty="0"/>
              <a:t>Sign up for a free account on GitHub’s homepage and verify your email address. Then navigate to the “Create a new repository” page located at </a:t>
            </a:r>
            <a:r>
              <a:rPr lang="en-US" dirty="0">
                <a:hlinkClick r:id="rId2"/>
              </a:rPr>
              <a:t>https://github.com/new</a:t>
            </a:r>
            <a:r>
              <a:rPr lang="en-US" dirty="0"/>
              <a:t> </a:t>
            </a:r>
          </a:p>
        </p:txBody>
      </p:sp>
    </p:spTree>
    <p:extLst>
      <p:ext uri="{BB962C8B-B14F-4D97-AF65-F5344CB8AC3E}">
        <p14:creationId xmlns:p14="http://schemas.microsoft.com/office/powerpoint/2010/main" val="3745313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59828D-2BE4-ED7F-8D7F-10E74BF535FD}"/>
              </a:ext>
            </a:extLst>
          </p:cNvPr>
          <p:cNvSpPr>
            <a:spLocks noGrp="1"/>
          </p:cNvSpPr>
          <p:nvPr>
            <p:ph idx="1"/>
          </p:nvPr>
        </p:nvSpPr>
        <p:spPr>
          <a:xfrm>
            <a:off x="838200" y="891822"/>
            <a:ext cx="10515600" cy="5285141"/>
          </a:xfrm>
        </p:spPr>
        <p:txBody>
          <a:bodyPr>
            <a:normAutofit/>
          </a:bodyPr>
          <a:lstStyle/>
          <a:p>
            <a:pPr marL="0" indent="0">
              <a:buNone/>
            </a:pPr>
            <a:r>
              <a:rPr lang="en-US" dirty="0"/>
              <a:t>Enter the repository name hello-world.  Then click on the button at the bottom for “Create Repository.”</a:t>
            </a:r>
          </a:p>
          <a:p>
            <a:pPr marL="0" indent="0">
              <a:buNone/>
            </a:pPr>
            <a:endParaRPr lang="en-US" dirty="0"/>
          </a:p>
          <a:p>
            <a:pPr marL="0" indent="0">
              <a:buNone/>
            </a:pPr>
            <a:r>
              <a:rPr lang="en-US" dirty="0"/>
              <a:t>Your first repository is now created! However there is no code in it yet. Scroll down on the page to where it says “…or push an existing repository from the command line.” That’s what we want.</a:t>
            </a:r>
          </a:p>
          <a:p>
            <a:pPr marL="0" indent="0">
              <a:buNone/>
            </a:pPr>
            <a:endParaRPr lang="en-US" dirty="0"/>
          </a:p>
          <a:p>
            <a:pPr marL="0" indent="0">
              <a:buNone/>
            </a:pPr>
            <a:r>
              <a:rPr lang="en-US" dirty="0"/>
              <a:t>Copy the text immediately under this headline and paste it into your command line.</a:t>
            </a:r>
          </a:p>
        </p:txBody>
      </p:sp>
    </p:spTree>
    <p:extLst>
      <p:ext uri="{BB962C8B-B14F-4D97-AF65-F5344CB8AC3E}">
        <p14:creationId xmlns:p14="http://schemas.microsoft.com/office/powerpoint/2010/main" val="3677874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3A7F46-D874-EAE0-9498-72B9A687C6A8}"/>
              </a:ext>
            </a:extLst>
          </p:cNvPr>
          <p:cNvPicPr>
            <a:picLocks noGrp="1" noChangeAspect="1"/>
          </p:cNvPicPr>
          <p:nvPr>
            <p:ph idx="1"/>
          </p:nvPr>
        </p:nvPicPr>
        <p:blipFill rotWithShape="1">
          <a:blip r:embed="rId2"/>
          <a:srcRect l="22191" t="41570" r="31000" b="42736"/>
          <a:stretch/>
        </p:blipFill>
        <p:spPr>
          <a:xfrm>
            <a:off x="169888" y="1828800"/>
            <a:ext cx="12515965" cy="2511706"/>
          </a:xfrm>
        </p:spPr>
      </p:pic>
    </p:spTree>
    <p:extLst>
      <p:ext uri="{BB962C8B-B14F-4D97-AF65-F5344CB8AC3E}">
        <p14:creationId xmlns:p14="http://schemas.microsoft.com/office/powerpoint/2010/main" val="2643361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6F98E3-8A6F-D1EE-633C-C781A6FECF3C}"/>
              </a:ext>
            </a:extLst>
          </p:cNvPr>
          <p:cNvSpPr>
            <a:spLocks noGrp="1"/>
          </p:cNvSpPr>
          <p:nvPr>
            <p:ph idx="1"/>
          </p:nvPr>
        </p:nvSpPr>
        <p:spPr>
          <a:xfrm>
            <a:off x="838200" y="948267"/>
            <a:ext cx="10515600" cy="5228696"/>
          </a:xfrm>
        </p:spPr>
        <p:txBody>
          <a:bodyPr/>
          <a:lstStyle/>
          <a:p>
            <a:pPr marL="0" indent="0">
              <a:buNone/>
            </a:pPr>
            <a:r>
              <a:rPr lang="en-US" dirty="0"/>
              <a:t>The first line syncs the local directory on our computer with the remote repository on the GitHub website. </a:t>
            </a:r>
          </a:p>
          <a:p>
            <a:pPr marL="0" indent="0">
              <a:buNone/>
            </a:pPr>
            <a:endParaRPr lang="en-US" dirty="0"/>
          </a:p>
          <a:p>
            <a:pPr marL="0" indent="0">
              <a:buNone/>
            </a:pPr>
            <a:r>
              <a:rPr lang="en-US" dirty="0"/>
              <a:t>The next line establishes the default branch as main which is what we want. </a:t>
            </a:r>
          </a:p>
          <a:p>
            <a:pPr marL="0" indent="0">
              <a:buNone/>
            </a:pPr>
            <a:endParaRPr lang="en-US" dirty="0"/>
          </a:p>
          <a:p>
            <a:pPr marL="0" indent="0">
              <a:buNone/>
            </a:pPr>
            <a:r>
              <a:rPr lang="en-US" dirty="0"/>
              <a:t>And then the third line “pushes” the code up to GitHub’s servers. Assuming everything worked properly, you can now go back to your </a:t>
            </a:r>
          </a:p>
          <a:p>
            <a:pPr marL="0" indent="0">
              <a:buNone/>
            </a:pPr>
            <a:r>
              <a:rPr lang="en-US"/>
              <a:t>GitHub </a:t>
            </a:r>
            <a:r>
              <a:rPr lang="en-US" dirty="0"/>
              <a:t>webpage and refresh it. Your local code is now hosted online!</a:t>
            </a:r>
          </a:p>
        </p:txBody>
      </p:sp>
    </p:spTree>
    <p:extLst>
      <p:ext uri="{BB962C8B-B14F-4D97-AF65-F5344CB8AC3E}">
        <p14:creationId xmlns:p14="http://schemas.microsoft.com/office/powerpoint/2010/main" val="820171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858DAF-343C-7E59-F612-0EF1EC3D9D6F}"/>
              </a:ext>
            </a:extLst>
          </p:cNvPr>
          <p:cNvPicPr>
            <a:picLocks noGrp="1" noChangeAspect="1"/>
          </p:cNvPicPr>
          <p:nvPr>
            <p:ph idx="1"/>
          </p:nvPr>
        </p:nvPicPr>
        <p:blipFill rotWithShape="1">
          <a:blip r:embed="rId2"/>
          <a:srcRect l="1214" t="17147" r="27899" b="26049"/>
          <a:stretch/>
        </p:blipFill>
        <p:spPr>
          <a:xfrm>
            <a:off x="1557338" y="430287"/>
            <a:ext cx="8443912" cy="6296540"/>
          </a:xfrm>
        </p:spPr>
      </p:pic>
    </p:spTree>
    <p:extLst>
      <p:ext uri="{BB962C8B-B14F-4D97-AF65-F5344CB8AC3E}">
        <p14:creationId xmlns:p14="http://schemas.microsoft.com/office/powerpoint/2010/main" val="80245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2E70E7-BC84-D87A-82F5-7FD612667091}"/>
              </a:ext>
            </a:extLst>
          </p:cNvPr>
          <p:cNvPicPr>
            <a:picLocks noGrp="1" noChangeAspect="1"/>
          </p:cNvPicPr>
          <p:nvPr>
            <p:ph idx="1"/>
          </p:nvPr>
        </p:nvPicPr>
        <p:blipFill rotWithShape="1">
          <a:blip r:embed="rId2"/>
          <a:srcRect l="13035" t="36848" r="33456" b="22097"/>
          <a:stretch/>
        </p:blipFill>
        <p:spPr>
          <a:xfrm>
            <a:off x="846509" y="897466"/>
            <a:ext cx="10498982" cy="5350934"/>
          </a:xfrm>
        </p:spPr>
      </p:pic>
    </p:spTree>
    <p:extLst>
      <p:ext uri="{BB962C8B-B14F-4D97-AF65-F5344CB8AC3E}">
        <p14:creationId xmlns:p14="http://schemas.microsoft.com/office/powerpoint/2010/main" val="4151785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5AE273-31DA-B64E-6768-BD0DBFFC8D01}"/>
              </a:ext>
            </a:extLst>
          </p:cNvPr>
          <p:cNvPicPr>
            <a:picLocks noGrp="1" noChangeAspect="1"/>
          </p:cNvPicPr>
          <p:nvPr>
            <p:ph idx="1"/>
          </p:nvPr>
        </p:nvPicPr>
        <p:blipFill rotWithShape="1">
          <a:blip r:embed="rId2"/>
          <a:srcRect l="11483" t="36849" r="34749" b="2638"/>
          <a:stretch/>
        </p:blipFill>
        <p:spPr>
          <a:xfrm>
            <a:off x="2065867" y="375954"/>
            <a:ext cx="8466666" cy="6329647"/>
          </a:xfrm>
        </p:spPr>
      </p:pic>
    </p:spTree>
    <p:extLst>
      <p:ext uri="{BB962C8B-B14F-4D97-AF65-F5344CB8AC3E}">
        <p14:creationId xmlns:p14="http://schemas.microsoft.com/office/powerpoint/2010/main" val="114720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3A973-35FE-FAB1-7495-2C99BEEF33A9}"/>
              </a:ext>
            </a:extLst>
          </p:cNvPr>
          <p:cNvSpPr>
            <a:spLocks noGrp="1"/>
          </p:cNvSpPr>
          <p:nvPr>
            <p:ph idx="1"/>
          </p:nvPr>
        </p:nvSpPr>
        <p:spPr/>
        <p:txBody>
          <a:bodyPr/>
          <a:lstStyle/>
          <a:p>
            <a:pPr marL="0" indent="0">
              <a:buNone/>
            </a:pPr>
            <a:r>
              <a:rPr lang="en-US" dirty="0"/>
              <a:t>The full domain name for a website like LearnDjango.com is actually </a:t>
            </a:r>
            <a:r>
              <a:rPr lang="en-US" b="1" dirty="0"/>
              <a:t>https://learndjango.com</a:t>
            </a:r>
            <a:r>
              <a:rPr lang="en-US" dirty="0"/>
              <a:t>. The https:// at the beginning specifies that we are using </a:t>
            </a:r>
            <a:r>
              <a:rPr lang="en-US" b="1" dirty="0"/>
              <a:t>HTTP as our protocol</a:t>
            </a:r>
            <a:r>
              <a:rPr lang="en-US" dirty="0"/>
              <a:t>: </a:t>
            </a:r>
            <a:r>
              <a:rPr lang="en-US" b="1" dirty="0"/>
              <a:t>HTTPS</a:t>
            </a:r>
            <a:r>
              <a:rPr lang="en-US" dirty="0"/>
              <a:t> is the </a:t>
            </a:r>
            <a:r>
              <a:rPr lang="en-US" b="1" dirty="0"/>
              <a:t>encrypted</a:t>
            </a:r>
            <a:r>
              <a:rPr lang="en-US" dirty="0"/>
              <a:t> version of HTTP and now accounts for the majority of web traffic. Modern web browsers will automatically add this on for you so most regular users simply type the domain name and are unaware of the HTTP underpinnings.</a:t>
            </a:r>
          </a:p>
        </p:txBody>
      </p:sp>
    </p:spTree>
    <p:extLst>
      <p:ext uri="{BB962C8B-B14F-4D97-AF65-F5344CB8AC3E}">
        <p14:creationId xmlns:p14="http://schemas.microsoft.com/office/powerpoint/2010/main" val="1108120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2299</TotalTime>
  <Words>2410</Words>
  <Application>Microsoft Office PowerPoint</Application>
  <PresentationFormat>Widescreen</PresentationFormat>
  <Paragraphs>134</Paragraphs>
  <Slides>67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Calibri Light</vt:lpstr>
      <vt:lpstr>Office Theme</vt:lpstr>
      <vt:lpstr>Django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Model-View-Controller (MVC)</vt:lpstr>
      <vt:lpstr>Model-View-Controller (MVC)</vt:lpstr>
      <vt:lpstr>PowerPoint Presentation</vt:lpstr>
      <vt:lpstr>PowerPoint Presentation</vt:lpstr>
      <vt:lpstr>PowerPoint Presentation</vt:lpstr>
      <vt:lpstr>PowerPoint Presentation</vt:lpstr>
      <vt:lpstr>Model-View-Template</vt:lpstr>
      <vt:lpstr>PowerPoint Presentation</vt:lpstr>
      <vt:lpstr>PowerPoint Presentation</vt:lpstr>
      <vt:lpstr>Initial Set Up</vt:lpstr>
      <vt:lpstr>PowerPoint Presentation</vt:lpstr>
      <vt:lpstr>PowerPoint Presentation</vt:lpstr>
      <vt:lpstr>PowerPoint Presentation</vt:lpstr>
      <vt:lpstr>PowerPoint Presentation</vt:lpstr>
      <vt:lpstr>What is a Python Script</vt:lpstr>
      <vt:lpstr>What is a Python Script</vt:lpstr>
      <vt:lpstr>What is a Python Module</vt:lpstr>
      <vt:lpstr>What is a Python Module</vt:lpstr>
      <vt:lpstr>What is a python package?</vt:lpstr>
      <vt:lpstr>What is a python package?</vt:lpstr>
      <vt:lpstr>__init__.py</vt:lpstr>
      <vt:lpstr> WSGI &amp; ASGI</vt:lpstr>
      <vt:lpstr>PowerPoint Presentation</vt:lpstr>
      <vt:lpstr>Visit http://127.0.0.1:8000 to make sure everything is running ok</vt:lpstr>
      <vt:lpstr>PowerPoint Presentation</vt:lpstr>
      <vt:lpstr>Create An App</vt:lpstr>
      <vt:lpstr>PowerPoint Presentation</vt:lpstr>
      <vt:lpstr>PowerPoint Presentation</vt:lpstr>
      <vt:lpstr>PowerPoint Presentation</vt:lpstr>
      <vt:lpstr>PowerPoint Presentation</vt:lpstr>
      <vt:lpstr>URLs, Views, Models, Templates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vt:lpstr>
      <vt:lpstr>PowerPoint Presentation</vt:lpstr>
      <vt:lpstr>PowerPoint Presentation</vt:lpstr>
      <vt:lpstr>PowerPoint Presentation</vt:lpstr>
      <vt:lpstr>PowerPoint Presentation</vt:lpstr>
      <vt:lpstr>PowerPoint Presentation</vt:lpstr>
      <vt:lpstr>PowerPoint Presentation</vt:lpstr>
      <vt:lpstr>GitHub</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dc:title>
  <dc:creator>Duce, Patricia</dc:creator>
  <cp:lastModifiedBy>Duce, Patricia</cp:lastModifiedBy>
  <cp:revision>91</cp:revision>
  <cp:lastPrinted>2021-09-08T12:54:45Z</cp:lastPrinted>
  <dcterms:created xsi:type="dcterms:W3CDTF">2020-08-27T20:48:20Z</dcterms:created>
  <dcterms:modified xsi:type="dcterms:W3CDTF">2024-09-03T18:40:09Z</dcterms:modified>
</cp:coreProperties>
</file>